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9" r:id="rId1"/>
  </p:sldMasterIdLst>
  <p:notesMasterIdLst>
    <p:notesMasterId r:id="rId27"/>
  </p:notesMasterIdLst>
  <p:sldIdLst>
    <p:sldId id="423" r:id="rId2"/>
    <p:sldId id="441" r:id="rId3"/>
    <p:sldId id="456" r:id="rId4"/>
    <p:sldId id="457" r:id="rId5"/>
    <p:sldId id="458" r:id="rId6"/>
    <p:sldId id="449" r:id="rId7"/>
    <p:sldId id="447" r:id="rId8"/>
    <p:sldId id="459" r:id="rId9"/>
    <p:sldId id="460" r:id="rId10"/>
    <p:sldId id="472" r:id="rId11"/>
    <p:sldId id="473" r:id="rId12"/>
    <p:sldId id="468" r:id="rId13"/>
    <p:sldId id="461" r:id="rId14"/>
    <p:sldId id="462" r:id="rId15"/>
    <p:sldId id="463" r:id="rId16"/>
    <p:sldId id="464" r:id="rId17"/>
    <p:sldId id="465" r:id="rId18"/>
    <p:sldId id="466" r:id="rId19"/>
    <p:sldId id="475" r:id="rId20"/>
    <p:sldId id="476" r:id="rId21"/>
    <p:sldId id="467" r:id="rId22"/>
    <p:sldId id="469" r:id="rId23"/>
    <p:sldId id="470" r:id="rId24"/>
    <p:sldId id="474" r:id="rId25"/>
    <p:sldId id="32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CCFF"/>
    </p:penClr>
  </p:showPr>
  <p:clrMru>
    <a:srgbClr val="3399FF"/>
    <a:srgbClr val="FFCC00"/>
    <a:srgbClr val="FFFF66"/>
    <a:srgbClr val="FEEADE"/>
    <a:srgbClr val="E9515C"/>
    <a:srgbClr val="FF9900"/>
    <a:srgbClr val="006666"/>
    <a:srgbClr val="FF9933"/>
    <a:srgbClr val="FF3300"/>
    <a:srgbClr val="E9896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18" autoAdjust="0"/>
    <p:restoredTop sz="94647" autoAdjust="0"/>
  </p:normalViewPr>
  <p:slideViewPr>
    <p:cSldViewPr>
      <p:cViewPr>
        <p:scale>
          <a:sx n="51" d="100"/>
          <a:sy n="51" d="100"/>
        </p:scale>
        <p:origin x="-1046" y="-1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08AD91-B4BD-4DDA-9B2A-6B8BC670A983}" type="doc">
      <dgm:prSet loTypeId="urn:microsoft.com/office/officeart/2005/8/layout/pyramid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E252A4-68CD-4B34-9950-645771320E2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ГО ЧС</a:t>
          </a:r>
          <a:endParaRPr lang="ru-RU" sz="2400" b="1" dirty="0">
            <a:solidFill>
              <a:srgbClr val="002060"/>
            </a:solidFill>
          </a:endParaRPr>
        </a:p>
      </dgm:t>
    </dgm:pt>
    <dgm:pt modelId="{7B9A61B5-3DF6-4305-96B8-C6F6200AB78F}" type="parTrans" cxnId="{C127ACA4-F11F-4CEC-8B7F-9D8822803F0D}">
      <dgm:prSet/>
      <dgm:spPr/>
      <dgm:t>
        <a:bodyPr/>
        <a:lstStyle/>
        <a:p>
          <a:endParaRPr lang="ru-RU"/>
        </a:p>
      </dgm:t>
    </dgm:pt>
    <dgm:pt modelId="{78126513-C34F-424C-9B8E-12158E916E3F}" type="sibTrans" cxnId="{C127ACA4-F11F-4CEC-8B7F-9D8822803F0D}">
      <dgm:prSet/>
      <dgm:spPr/>
      <dgm:t>
        <a:bodyPr/>
        <a:lstStyle/>
        <a:p>
          <a:endParaRPr lang="ru-RU"/>
        </a:p>
      </dgm:t>
    </dgm:pt>
    <dgm:pt modelId="{9CAEC149-4F90-4DB6-8DF9-2F4DB517AAD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Антитеррористическая защита</a:t>
          </a:r>
          <a:endParaRPr lang="ru-RU" sz="2400" b="1" dirty="0">
            <a:solidFill>
              <a:srgbClr val="002060"/>
            </a:solidFill>
          </a:endParaRPr>
        </a:p>
      </dgm:t>
    </dgm:pt>
    <dgm:pt modelId="{FEB25A08-E372-4E97-A6C0-E1F74B4F1D4A}" type="parTrans" cxnId="{8415AF1E-238A-4C30-B377-2F4B308EF8B8}">
      <dgm:prSet/>
      <dgm:spPr/>
      <dgm:t>
        <a:bodyPr/>
        <a:lstStyle/>
        <a:p>
          <a:endParaRPr lang="ru-RU"/>
        </a:p>
      </dgm:t>
    </dgm:pt>
    <dgm:pt modelId="{43F6644F-80FE-4842-B300-E65F84FCBD1A}" type="sibTrans" cxnId="{8415AF1E-238A-4C30-B377-2F4B308EF8B8}">
      <dgm:prSet/>
      <dgm:spPr/>
      <dgm:t>
        <a:bodyPr/>
        <a:lstStyle/>
        <a:p>
          <a:endParaRPr lang="ru-RU"/>
        </a:p>
      </dgm:t>
    </dgm:pt>
    <dgm:pt modelId="{37D65207-C39D-4738-AB76-5885880CACD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Пожарная безопасность</a:t>
          </a:r>
          <a:endParaRPr lang="ru-RU" sz="2400" b="1" dirty="0">
            <a:solidFill>
              <a:srgbClr val="002060"/>
            </a:solidFill>
          </a:endParaRPr>
        </a:p>
      </dgm:t>
    </dgm:pt>
    <dgm:pt modelId="{009B7068-9020-4C45-84D7-D5BD4DBE9227}" type="parTrans" cxnId="{FD389AA3-C2A8-473D-8E21-8E66D5A6B8D9}">
      <dgm:prSet/>
      <dgm:spPr/>
      <dgm:t>
        <a:bodyPr/>
        <a:lstStyle/>
        <a:p>
          <a:endParaRPr lang="ru-RU"/>
        </a:p>
      </dgm:t>
    </dgm:pt>
    <dgm:pt modelId="{E5D4FBE6-ABB1-4A41-A88B-BBC7FA45FFE1}" type="sibTrans" cxnId="{FD389AA3-C2A8-473D-8E21-8E66D5A6B8D9}">
      <dgm:prSet/>
      <dgm:spPr/>
      <dgm:t>
        <a:bodyPr/>
        <a:lstStyle/>
        <a:p>
          <a:endParaRPr lang="ru-RU"/>
        </a:p>
      </dgm:t>
    </dgm:pt>
    <dgm:pt modelId="{E09608C9-225D-4A80-ADD6-98C31B4768E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Охрана труда</a:t>
          </a:r>
          <a:endParaRPr lang="ru-RU" sz="2400" b="1" dirty="0">
            <a:solidFill>
              <a:srgbClr val="002060"/>
            </a:solidFill>
          </a:endParaRPr>
        </a:p>
      </dgm:t>
    </dgm:pt>
    <dgm:pt modelId="{16361215-FF86-45D9-9E77-A6FBFD509FCE}" type="parTrans" cxnId="{BF311A66-FC8F-424C-97D6-3F8CD2D8FC82}">
      <dgm:prSet/>
      <dgm:spPr/>
      <dgm:t>
        <a:bodyPr/>
        <a:lstStyle/>
        <a:p>
          <a:endParaRPr lang="ru-RU"/>
        </a:p>
      </dgm:t>
    </dgm:pt>
    <dgm:pt modelId="{CDE688F5-9F65-41A3-9F8C-F522C92C3626}" type="sibTrans" cxnId="{BF311A66-FC8F-424C-97D6-3F8CD2D8FC82}">
      <dgm:prSet/>
      <dgm:spPr/>
      <dgm:t>
        <a:bodyPr/>
        <a:lstStyle/>
        <a:p>
          <a:endParaRPr lang="ru-RU"/>
        </a:p>
      </dgm:t>
    </dgm:pt>
    <dgm:pt modelId="{F24C6BE3-8721-4DBF-8070-6BCBD0BFFA42}">
      <dgm:prSet phldrT="[Текст]" custT="1"/>
      <dgm:spPr/>
      <dgm:t>
        <a:bodyPr/>
        <a:lstStyle/>
        <a:p>
          <a:r>
            <a:rPr lang="ru-RU" sz="2400" b="1" dirty="0" err="1" smtClean="0">
              <a:solidFill>
                <a:srgbClr val="002060"/>
              </a:solidFill>
            </a:rPr>
            <a:t>Электробезопасность</a:t>
          </a:r>
          <a:r>
            <a:rPr lang="ru-RU" sz="2400" b="1" dirty="0" smtClean="0">
              <a:solidFill>
                <a:srgbClr val="002060"/>
              </a:solidFill>
            </a:rPr>
            <a:t> </a:t>
          </a:r>
          <a:endParaRPr lang="ru-RU" sz="2400" b="1" dirty="0">
            <a:solidFill>
              <a:srgbClr val="002060"/>
            </a:solidFill>
          </a:endParaRPr>
        </a:p>
      </dgm:t>
    </dgm:pt>
    <dgm:pt modelId="{DFB52F68-186D-4B6F-9265-8D2C817CB833}" type="parTrans" cxnId="{C491B05D-4037-41BC-A08C-8A642462944E}">
      <dgm:prSet/>
      <dgm:spPr/>
      <dgm:t>
        <a:bodyPr/>
        <a:lstStyle/>
        <a:p>
          <a:endParaRPr lang="ru-RU"/>
        </a:p>
      </dgm:t>
    </dgm:pt>
    <dgm:pt modelId="{E844C867-F4B8-498A-8A73-F01F0ABBE3DE}" type="sibTrans" cxnId="{C491B05D-4037-41BC-A08C-8A642462944E}">
      <dgm:prSet/>
      <dgm:spPr/>
      <dgm:t>
        <a:bodyPr/>
        <a:lstStyle/>
        <a:p>
          <a:endParaRPr lang="ru-RU"/>
        </a:p>
      </dgm:t>
    </dgm:pt>
    <dgm:pt modelId="{1B0A70BB-631D-4D22-BFD9-EEF900CF5B0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Защита персональных данных</a:t>
          </a:r>
          <a:endParaRPr lang="ru-RU" sz="2400" b="1" dirty="0">
            <a:solidFill>
              <a:srgbClr val="002060"/>
            </a:solidFill>
          </a:endParaRPr>
        </a:p>
      </dgm:t>
    </dgm:pt>
    <dgm:pt modelId="{0737043C-8697-4469-ADEF-F41648BCCD7E}" type="parTrans" cxnId="{581E2A38-5398-49A5-84BA-A7C3D5E7A8A1}">
      <dgm:prSet/>
      <dgm:spPr/>
      <dgm:t>
        <a:bodyPr/>
        <a:lstStyle/>
        <a:p>
          <a:endParaRPr lang="ru-RU"/>
        </a:p>
      </dgm:t>
    </dgm:pt>
    <dgm:pt modelId="{419BF7DD-F278-4A09-94DE-E9FBF3D6E7D8}" type="sibTrans" cxnId="{581E2A38-5398-49A5-84BA-A7C3D5E7A8A1}">
      <dgm:prSet/>
      <dgm:spPr/>
      <dgm:t>
        <a:bodyPr/>
        <a:lstStyle/>
        <a:p>
          <a:endParaRPr lang="ru-RU"/>
        </a:p>
      </dgm:t>
    </dgm:pt>
    <dgm:pt modelId="{11C4587F-DC80-4ABB-9CB5-9D1AE77AE4CA}" type="pres">
      <dgm:prSet presAssocID="{C308AD91-B4BD-4DDA-9B2A-6B8BC670A98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63CE797-43E4-48EB-AC0A-CAD22CB91750}" type="pres">
      <dgm:prSet presAssocID="{C308AD91-B4BD-4DDA-9B2A-6B8BC670A983}" presName="pyramid" presStyleLbl="node1" presStyleIdx="0" presStyleCnt="1"/>
      <dgm:spPr/>
    </dgm:pt>
    <dgm:pt modelId="{F6AAE3A1-A74C-48AA-B914-8F35A02C30EF}" type="pres">
      <dgm:prSet presAssocID="{C308AD91-B4BD-4DDA-9B2A-6B8BC670A983}" presName="theList" presStyleCnt="0"/>
      <dgm:spPr/>
    </dgm:pt>
    <dgm:pt modelId="{2D1ABA6A-6065-4AC0-8E91-DDD50E6C9955}" type="pres">
      <dgm:prSet presAssocID="{DFE252A4-68CD-4B34-9950-645771320E29}" presName="aNode" presStyleLbl="fgAcc1" presStyleIdx="0" presStyleCnt="6" custScaleX="160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BE12C-DD17-4181-AB1F-4370C9D40396}" type="pres">
      <dgm:prSet presAssocID="{DFE252A4-68CD-4B34-9950-645771320E29}" presName="aSpace" presStyleCnt="0"/>
      <dgm:spPr/>
    </dgm:pt>
    <dgm:pt modelId="{57BAB036-2A56-4CA4-9E31-2A33FF64DDF7}" type="pres">
      <dgm:prSet presAssocID="{9CAEC149-4F90-4DB6-8DF9-2F4DB517AADB}" presName="aNode" presStyleLbl="fgAcc1" presStyleIdx="1" presStyleCnt="6" custScaleX="163389" custLinFactNeighborX="212" custLinFactNeighborY="2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1C87EE-DF7C-44BE-9E9A-448593BA6B0E}" type="pres">
      <dgm:prSet presAssocID="{9CAEC149-4F90-4DB6-8DF9-2F4DB517AADB}" presName="aSpace" presStyleCnt="0"/>
      <dgm:spPr/>
    </dgm:pt>
    <dgm:pt modelId="{5F50FEFE-913A-4535-8A6E-71AE110D0EA5}" type="pres">
      <dgm:prSet presAssocID="{37D65207-C39D-4738-AB76-5885880CACD7}" presName="aNode" presStyleLbl="fgAcc1" presStyleIdx="2" presStyleCnt="6" custScaleX="162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0BECF-D6A1-49C4-A7BA-DCBFF3B4C82E}" type="pres">
      <dgm:prSet presAssocID="{37D65207-C39D-4738-AB76-5885880CACD7}" presName="aSpace" presStyleCnt="0"/>
      <dgm:spPr/>
    </dgm:pt>
    <dgm:pt modelId="{CD21D848-91D9-4D83-A3CC-4892478C7E92}" type="pres">
      <dgm:prSet presAssocID="{E09608C9-225D-4A80-ADD6-98C31B4768E3}" presName="aNode" presStyleLbl="fgAcc1" presStyleIdx="3" presStyleCnt="6" custScaleX="164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73F46-D689-46B8-9666-D9DF5CAC3C8D}" type="pres">
      <dgm:prSet presAssocID="{E09608C9-225D-4A80-ADD6-98C31B4768E3}" presName="aSpace" presStyleCnt="0"/>
      <dgm:spPr/>
    </dgm:pt>
    <dgm:pt modelId="{AE01F388-F93C-41BA-B840-E0867511A4DD}" type="pres">
      <dgm:prSet presAssocID="{F24C6BE3-8721-4DBF-8070-6BCBD0BFFA42}" presName="aNode" presStyleLbl="fgAcc1" presStyleIdx="4" presStyleCnt="6" custScaleX="165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054DA-7CB6-46A1-B764-FC4E85C11F88}" type="pres">
      <dgm:prSet presAssocID="{F24C6BE3-8721-4DBF-8070-6BCBD0BFFA42}" presName="aSpace" presStyleCnt="0"/>
      <dgm:spPr/>
    </dgm:pt>
    <dgm:pt modelId="{2D81199E-5137-4B96-AEB1-1BFD7B0DADD8}" type="pres">
      <dgm:prSet presAssocID="{1B0A70BB-631D-4D22-BFD9-EEF900CF5B09}" presName="aNode" presStyleLbl="fgAcc1" presStyleIdx="5" presStyleCnt="6" custScaleX="165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EFEE5-2A9F-4970-9164-62807BBC0C6C}" type="pres">
      <dgm:prSet presAssocID="{1B0A70BB-631D-4D22-BFD9-EEF900CF5B09}" presName="aSpace" presStyleCnt="0"/>
      <dgm:spPr/>
    </dgm:pt>
  </dgm:ptLst>
  <dgm:cxnLst>
    <dgm:cxn modelId="{8415AF1E-238A-4C30-B377-2F4B308EF8B8}" srcId="{C308AD91-B4BD-4DDA-9B2A-6B8BC670A983}" destId="{9CAEC149-4F90-4DB6-8DF9-2F4DB517AADB}" srcOrd="1" destOrd="0" parTransId="{FEB25A08-E372-4E97-A6C0-E1F74B4F1D4A}" sibTransId="{43F6644F-80FE-4842-B300-E65F84FCBD1A}"/>
    <dgm:cxn modelId="{BF311A66-FC8F-424C-97D6-3F8CD2D8FC82}" srcId="{C308AD91-B4BD-4DDA-9B2A-6B8BC670A983}" destId="{E09608C9-225D-4A80-ADD6-98C31B4768E3}" srcOrd="3" destOrd="0" parTransId="{16361215-FF86-45D9-9E77-A6FBFD509FCE}" sibTransId="{CDE688F5-9F65-41A3-9F8C-F522C92C3626}"/>
    <dgm:cxn modelId="{C491B05D-4037-41BC-A08C-8A642462944E}" srcId="{C308AD91-B4BD-4DDA-9B2A-6B8BC670A983}" destId="{F24C6BE3-8721-4DBF-8070-6BCBD0BFFA42}" srcOrd="4" destOrd="0" parTransId="{DFB52F68-186D-4B6F-9265-8D2C817CB833}" sibTransId="{E844C867-F4B8-498A-8A73-F01F0ABBE3DE}"/>
    <dgm:cxn modelId="{794EDDDA-93AB-4E11-A4C6-0FD63A59CA72}" type="presOf" srcId="{9CAEC149-4F90-4DB6-8DF9-2F4DB517AADB}" destId="{57BAB036-2A56-4CA4-9E31-2A33FF64DDF7}" srcOrd="0" destOrd="0" presId="urn:microsoft.com/office/officeart/2005/8/layout/pyramid2"/>
    <dgm:cxn modelId="{581E2A38-5398-49A5-84BA-A7C3D5E7A8A1}" srcId="{C308AD91-B4BD-4DDA-9B2A-6B8BC670A983}" destId="{1B0A70BB-631D-4D22-BFD9-EEF900CF5B09}" srcOrd="5" destOrd="0" parTransId="{0737043C-8697-4469-ADEF-F41648BCCD7E}" sibTransId="{419BF7DD-F278-4A09-94DE-E9FBF3D6E7D8}"/>
    <dgm:cxn modelId="{80917B5E-50EA-44AE-B2A0-3B29D94A4E7A}" type="presOf" srcId="{37D65207-C39D-4738-AB76-5885880CACD7}" destId="{5F50FEFE-913A-4535-8A6E-71AE110D0EA5}" srcOrd="0" destOrd="0" presId="urn:microsoft.com/office/officeart/2005/8/layout/pyramid2"/>
    <dgm:cxn modelId="{7A053078-801D-485E-8D15-8F562C24F8FF}" type="presOf" srcId="{DFE252A4-68CD-4B34-9950-645771320E29}" destId="{2D1ABA6A-6065-4AC0-8E91-DDD50E6C9955}" srcOrd="0" destOrd="0" presId="urn:microsoft.com/office/officeart/2005/8/layout/pyramid2"/>
    <dgm:cxn modelId="{00C1D6AD-524C-4047-BFCF-DEF0B1264529}" type="presOf" srcId="{1B0A70BB-631D-4D22-BFD9-EEF900CF5B09}" destId="{2D81199E-5137-4B96-AEB1-1BFD7B0DADD8}" srcOrd="0" destOrd="0" presId="urn:microsoft.com/office/officeart/2005/8/layout/pyramid2"/>
    <dgm:cxn modelId="{9F6D56C1-A821-4826-BB1A-57DE56769D7F}" type="presOf" srcId="{E09608C9-225D-4A80-ADD6-98C31B4768E3}" destId="{CD21D848-91D9-4D83-A3CC-4892478C7E92}" srcOrd="0" destOrd="0" presId="urn:microsoft.com/office/officeart/2005/8/layout/pyramid2"/>
    <dgm:cxn modelId="{34C08B76-AEED-4284-90BB-A5EA45A60B72}" type="presOf" srcId="{F24C6BE3-8721-4DBF-8070-6BCBD0BFFA42}" destId="{AE01F388-F93C-41BA-B840-E0867511A4DD}" srcOrd="0" destOrd="0" presId="urn:microsoft.com/office/officeart/2005/8/layout/pyramid2"/>
    <dgm:cxn modelId="{C127ACA4-F11F-4CEC-8B7F-9D8822803F0D}" srcId="{C308AD91-B4BD-4DDA-9B2A-6B8BC670A983}" destId="{DFE252A4-68CD-4B34-9950-645771320E29}" srcOrd="0" destOrd="0" parTransId="{7B9A61B5-3DF6-4305-96B8-C6F6200AB78F}" sibTransId="{78126513-C34F-424C-9B8E-12158E916E3F}"/>
    <dgm:cxn modelId="{FD389AA3-C2A8-473D-8E21-8E66D5A6B8D9}" srcId="{C308AD91-B4BD-4DDA-9B2A-6B8BC670A983}" destId="{37D65207-C39D-4738-AB76-5885880CACD7}" srcOrd="2" destOrd="0" parTransId="{009B7068-9020-4C45-84D7-D5BD4DBE9227}" sibTransId="{E5D4FBE6-ABB1-4A41-A88B-BBC7FA45FFE1}"/>
    <dgm:cxn modelId="{BC16271D-D589-4E4C-A3D4-43393C136807}" type="presOf" srcId="{C308AD91-B4BD-4DDA-9B2A-6B8BC670A983}" destId="{11C4587F-DC80-4ABB-9CB5-9D1AE77AE4CA}" srcOrd="0" destOrd="0" presId="urn:microsoft.com/office/officeart/2005/8/layout/pyramid2"/>
    <dgm:cxn modelId="{D9103EBC-5E3B-4B3F-ACAD-B91B9E4B8CDD}" type="presParOf" srcId="{11C4587F-DC80-4ABB-9CB5-9D1AE77AE4CA}" destId="{463CE797-43E4-48EB-AC0A-CAD22CB91750}" srcOrd="0" destOrd="0" presId="urn:microsoft.com/office/officeart/2005/8/layout/pyramid2"/>
    <dgm:cxn modelId="{7458C99D-A838-4B4B-B65C-942C90E3C72C}" type="presParOf" srcId="{11C4587F-DC80-4ABB-9CB5-9D1AE77AE4CA}" destId="{F6AAE3A1-A74C-48AA-B914-8F35A02C30EF}" srcOrd="1" destOrd="0" presId="urn:microsoft.com/office/officeart/2005/8/layout/pyramid2"/>
    <dgm:cxn modelId="{566BB1B5-F8DF-4323-94CA-68AF59FE0BE6}" type="presParOf" srcId="{F6AAE3A1-A74C-48AA-B914-8F35A02C30EF}" destId="{2D1ABA6A-6065-4AC0-8E91-DDD50E6C9955}" srcOrd="0" destOrd="0" presId="urn:microsoft.com/office/officeart/2005/8/layout/pyramid2"/>
    <dgm:cxn modelId="{789FAAC3-F088-4EF7-8A0F-56662E81402B}" type="presParOf" srcId="{F6AAE3A1-A74C-48AA-B914-8F35A02C30EF}" destId="{736BE12C-DD17-4181-AB1F-4370C9D40396}" srcOrd="1" destOrd="0" presId="urn:microsoft.com/office/officeart/2005/8/layout/pyramid2"/>
    <dgm:cxn modelId="{25474EFE-64C2-407D-9805-B0AACA2BFBE4}" type="presParOf" srcId="{F6AAE3A1-A74C-48AA-B914-8F35A02C30EF}" destId="{57BAB036-2A56-4CA4-9E31-2A33FF64DDF7}" srcOrd="2" destOrd="0" presId="urn:microsoft.com/office/officeart/2005/8/layout/pyramid2"/>
    <dgm:cxn modelId="{6C9C294E-C287-4DBA-B0F1-9061285D4897}" type="presParOf" srcId="{F6AAE3A1-A74C-48AA-B914-8F35A02C30EF}" destId="{411C87EE-DF7C-44BE-9E9A-448593BA6B0E}" srcOrd="3" destOrd="0" presId="urn:microsoft.com/office/officeart/2005/8/layout/pyramid2"/>
    <dgm:cxn modelId="{B54EE880-BA75-453C-9B8E-9658842D56C1}" type="presParOf" srcId="{F6AAE3A1-A74C-48AA-B914-8F35A02C30EF}" destId="{5F50FEFE-913A-4535-8A6E-71AE110D0EA5}" srcOrd="4" destOrd="0" presId="urn:microsoft.com/office/officeart/2005/8/layout/pyramid2"/>
    <dgm:cxn modelId="{8BACAE51-5EFC-4360-A06D-C0AB4BAFB95F}" type="presParOf" srcId="{F6AAE3A1-A74C-48AA-B914-8F35A02C30EF}" destId="{F450BECF-D6A1-49C4-A7BA-DCBFF3B4C82E}" srcOrd="5" destOrd="0" presId="urn:microsoft.com/office/officeart/2005/8/layout/pyramid2"/>
    <dgm:cxn modelId="{F190F378-450B-438F-AAF6-445600D46442}" type="presParOf" srcId="{F6AAE3A1-A74C-48AA-B914-8F35A02C30EF}" destId="{CD21D848-91D9-4D83-A3CC-4892478C7E92}" srcOrd="6" destOrd="0" presId="urn:microsoft.com/office/officeart/2005/8/layout/pyramid2"/>
    <dgm:cxn modelId="{0D03A875-6395-444C-9B32-687899637470}" type="presParOf" srcId="{F6AAE3A1-A74C-48AA-B914-8F35A02C30EF}" destId="{FFD73F46-D689-46B8-9666-D9DF5CAC3C8D}" srcOrd="7" destOrd="0" presId="urn:microsoft.com/office/officeart/2005/8/layout/pyramid2"/>
    <dgm:cxn modelId="{E9C616B7-ED96-435A-A9BF-9FCC168D6558}" type="presParOf" srcId="{F6AAE3A1-A74C-48AA-B914-8F35A02C30EF}" destId="{AE01F388-F93C-41BA-B840-E0867511A4DD}" srcOrd="8" destOrd="0" presId="urn:microsoft.com/office/officeart/2005/8/layout/pyramid2"/>
    <dgm:cxn modelId="{F034ECF8-34B3-46D6-8790-DF1FE18712E2}" type="presParOf" srcId="{F6AAE3A1-A74C-48AA-B914-8F35A02C30EF}" destId="{FFD054DA-7CB6-46A1-B764-FC4E85C11F88}" srcOrd="9" destOrd="0" presId="urn:microsoft.com/office/officeart/2005/8/layout/pyramid2"/>
    <dgm:cxn modelId="{C23F221F-433F-49C4-8F90-786732A01785}" type="presParOf" srcId="{F6AAE3A1-A74C-48AA-B914-8F35A02C30EF}" destId="{2D81199E-5137-4B96-AEB1-1BFD7B0DADD8}" srcOrd="10" destOrd="0" presId="urn:microsoft.com/office/officeart/2005/8/layout/pyramid2"/>
    <dgm:cxn modelId="{4B33AD60-DDD5-429C-A875-852A7447364D}" type="presParOf" srcId="{F6AAE3A1-A74C-48AA-B914-8F35A02C30EF}" destId="{E3AEFEE5-2A9F-4970-9164-62807BBC0C6C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149555-86FE-49C4-BC79-BE610BF9B69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05EFF6-AB1A-4FD2-BE75-A33579E1F9A9}">
      <dgm:prSet custT="1"/>
      <dgm:spPr>
        <a:solidFill>
          <a:srgbClr val="92D050"/>
        </a:solidFill>
      </dgm:spPr>
      <dgm:t>
        <a:bodyPr/>
        <a:lstStyle/>
        <a:p>
          <a:r>
            <a:rPr lang="ru-RU" sz="2400" dirty="0" smtClean="0">
              <a:solidFill>
                <a:srgbClr val="FF0000"/>
              </a:solidFill>
            </a:rPr>
            <a:t>Изучение нормативно-правовой базы</a:t>
          </a:r>
          <a:endParaRPr lang="ru-RU" sz="2400" dirty="0">
            <a:solidFill>
              <a:srgbClr val="FF0000"/>
            </a:solidFill>
          </a:endParaRPr>
        </a:p>
      </dgm:t>
    </dgm:pt>
    <dgm:pt modelId="{288EDF6C-303B-4EAE-8C1C-F4D5CC7B8278}" type="parTrans" cxnId="{9178EEFA-C966-49FD-83C3-9D439ACDF6DE}">
      <dgm:prSet/>
      <dgm:spPr/>
      <dgm:t>
        <a:bodyPr/>
        <a:lstStyle/>
        <a:p>
          <a:endParaRPr lang="ru-RU"/>
        </a:p>
      </dgm:t>
    </dgm:pt>
    <dgm:pt modelId="{39610EFB-AB1B-4F7C-8F6F-836B809394B7}" type="sibTrans" cxnId="{9178EEFA-C966-49FD-83C3-9D439ACDF6DE}">
      <dgm:prSet/>
      <dgm:spPr/>
      <dgm:t>
        <a:bodyPr/>
        <a:lstStyle/>
        <a:p>
          <a:endParaRPr lang="ru-RU"/>
        </a:p>
      </dgm:t>
    </dgm:pt>
    <dgm:pt modelId="{E977CA53-645E-468F-81C5-269F5D099407}">
      <dgm:prSet custT="1"/>
      <dgm:spPr>
        <a:solidFill>
          <a:srgbClr val="92D050"/>
        </a:solidFill>
      </dgm:spPr>
      <dgm:t>
        <a:bodyPr/>
        <a:lstStyle/>
        <a:p>
          <a:r>
            <a:rPr lang="ru-RU" sz="2400" dirty="0" smtClean="0">
              <a:solidFill>
                <a:srgbClr val="FF0000"/>
              </a:solidFill>
            </a:rPr>
            <a:t>Разработка  локальных актов, методических рекомендаций</a:t>
          </a:r>
          <a:endParaRPr lang="ru-RU" sz="2400" dirty="0">
            <a:solidFill>
              <a:srgbClr val="FF0000"/>
            </a:solidFill>
          </a:endParaRPr>
        </a:p>
      </dgm:t>
    </dgm:pt>
    <dgm:pt modelId="{C00AD759-E0FB-4A19-B055-A58D43563441}" type="parTrans" cxnId="{90E06E50-57DE-4941-8801-3C6A77C37F58}">
      <dgm:prSet/>
      <dgm:spPr/>
      <dgm:t>
        <a:bodyPr/>
        <a:lstStyle/>
        <a:p>
          <a:endParaRPr lang="ru-RU"/>
        </a:p>
      </dgm:t>
    </dgm:pt>
    <dgm:pt modelId="{E70874B0-7A43-4205-8DA8-280875DEE3C4}" type="sibTrans" cxnId="{90E06E50-57DE-4941-8801-3C6A77C37F58}">
      <dgm:prSet/>
      <dgm:spPr/>
      <dgm:t>
        <a:bodyPr/>
        <a:lstStyle/>
        <a:p>
          <a:endParaRPr lang="ru-RU"/>
        </a:p>
      </dgm:t>
    </dgm:pt>
    <dgm:pt modelId="{D09D9C34-8D3D-48B3-8493-DBA374ECBDA2}">
      <dgm:prSet custT="1"/>
      <dgm:spPr>
        <a:solidFill>
          <a:srgbClr val="92D050"/>
        </a:solidFill>
      </dgm:spPr>
      <dgm:t>
        <a:bodyPr/>
        <a:lstStyle/>
        <a:p>
          <a:r>
            <a:rPr lang="ru-RU" sz="2400" dirty="0" smtClean="0">
              <a:solidFill>
                <a:srgbClr val="FF0000"/>
              </a:solidFill>
            </a:rPr>
            <a:t>Административно-методическое сопровождение</a:t>
          </a:r>
          <a:endParaRPr lang="ru-RU" sz="2400" dirty="0">
            <a:solidFill>
              <a:srgbClr val="FF0000"/>
            </a:solidFill>
          </a:endParaRPr>
        </a:p>
      </dgm:t>
    </dgm:pt>
    <dgm:pt modelId="{38726ACC-C6A3-4AB2-8CD9-D249E31ABDE1}" type="parTrans" cxnId="{0B05B745-8351-4020-B1DE-CBD117632CAE}">
      <dgm:prSet/>
      <dgm:spPr/>
      <dgm:t>
        <a:bodyPr/>
        <a:lstStyle/>
        <a:p>
          <a:endParaRPr lang="ru-RU"/>
        </a:p>
      </dgm:t>
    </dgm:pt>
    <dgm:pt modelId="{424DC478-9FF2-48FA-B241-7A7EC4D84AF1}" type="sibTrans" cxnId="{0B05B745-8351-4020-B1DE-CBD117632CAE}">
      <dgm:prSet/>
      <dgm:spPr/>
      <dgm:t>
        <a:bodyPr/>
        <a:lstStyle/>
        <a:p>
          <a:endParaRPr lang="ru-RU"/>
        </a:p>
      </dgm:t>
    </dgm:pt>
    <dgm:pt modelId="{D291FC6F-4FFC-4DC1-A366-3D16C00ACEEF}">
      <dgm:prSet custT="1"/>
      <dgm:spPr>
        <a:solidFill>
          <a:srgbClr val="92D050"/>
        </a:solidFill>
      </dgm:spPr>
      <dgm:t>
        <a:bodyPr/>
        <a:lstStyle/>
        <a:p>
          <a:r>
            <a:rPr lang="ru-RU" sz="2400" dirty="0" smtClean="0">
              <a:solidFill>
                <a:srgbClr val="FF0000"/>
              </a:solidFill>
            </a:rPr>
            <a:t>Создание условий по реализации мероприятий</a:t>
          </a:r>
          <a:endParaRPr lang="ru-RU" sz="2400" dirty="0">
            <a:solidFill>
              <a:srgbClr val="FF0000"/>
            </a:solidFill>
          </a:endParaRPr>
        </a:p>
      </dgm:t>
    </dgm:pt>
    <dgm:pt modelId="{8EBFE746-2856-4786-98C9-56069E7E876B}" type="parTrans" cxnId="{A966AE09-AC94-4374-A03D-2A0B0B8F979B}">
      <dgm:prSet/>
      <dgm:spPr/>
      <dgm:t>
        <a:bodyPr/>
        <a:lstStyle/>
        <a:p>
          <a:endParaRPr lang="ru-RU"/>
        </a:p>
      </dgm:t>
    </dgm:pt>
    <dgm:pt modelId="{CA4C0747-740E-4750-B0EC-3A5AA739D9E4}" type="sibTrans" cxnId="{A966AE09-AC94-4374-A03D-2A0B0B8F979B}">
      <dgm:prSet/>
      <dgm:spPr/>
      <dgm:t>
        <a:bodyPr/>
        <a:lstStyle/>
        <a:p>
          <a:endParaRPr lang="ru-RU"/>
        </a:p>
      </dgm:t>
    </dgm:pt>
    <dgm:pt modelId="{EF1467E3-E392-4B15-9CCD-057028CDD406}">
      <dgm:prSet custT="1"/>
      <dgm:spPr>
        <a:solidFill>
          <a:srgbClr val="92D050"/>
        </a:solidFill>
      </dgm:spPr>
      <dgm:t>
        <a:bodyPr/>
        <a:lstStyle/>
        <a:p>
          <a:r>
            <a:rPr lang="ru-RU" sz="2400" dirty="0" smtClean="0">
              <a:solidFill>
                <a:srgbClr val="FF0000"/>
              </a:solidFill>
            </a:rPr>
            <a:t>Мониторинг  безопасности образовательного пространства</a:t>
          </a:r>
          <a:endParaRPr lang="ru-RU" sz="2400" dirty="0">
            <a:solidFill>
              <a:srgbClr val="FF0000"/>
            </a:solidFill>
          </a:endParaRPr>
        </a:p>
      </dgm:t>
    </dgm:pt>
    <dgm:pt modelId="{500A9C86-E0DE-463E-8541-0302DCF93449}" type="parTrans" cxnId="{7CC443E8-8E57-462B-B57A-4004EAEF79E4}">
      <dgm:prSet/>
      <dgm:spPr/>
      <dgm:t>
        <a:bodyPr/>
        <a:lstStyle/>
        <a:p>
          <a:endParaRPr lang="ru-RU"/>
        </a:p>
      </dgm:t>
    </dgm:pt>
    <dgm:pt modelId="{471B97A0-4314-48DE-B511-4BEB7E1E19B3}" type="sibTrans" cxnId="{7CC443E8-8E57-462B-B57A-4004EAEF79E4}">
      <dgm:prSet/>
      <dgm:spPr/>
      <dgm:t>
        <a:bodyPr/>
        <a:lstStyle/>
        <a:p>
          <a:endParaRPr lang="ru-RU"/>
        </a:p>
      </dgm:t>
    </dgm:pt>
    <dgm:pt modelId="{75269319-F694-4A89-B5A8-087AD362940C}" type="pres">
      <dgm:prSet presAssocID="{7D149555-86FE-49C4-BC79-BE610BF9B695}" presName="linear" presStyleCnt="0">
        <dgm:presLayoutVars>
          <dgm:dir/>
          <dgm:animLvl val="lvl"/>
          <dgm:resizeHandles val="exact"/>
        </dgm:presLayoutVars>
      </dgm:prSet>
      <dgm:spPr/>
    </dgm:pt>
    <dgm:pt modelId="{AF0B9EA0-4357-47F2-B2E8-298ABBD317FF}" type="pres">
      <dgm:prSet presAssocID="{6B05EFF6-AB1A-4FD2-BE75-A33579E1F9A9}" presName="parentLin" presStyleCnt="0"/>
      <dgm:spPr/>
    </dgm:pt>
    <dgm:pt modelId="{790E2B6E-1C98-4514-9A63-2C166C20FB09}" type="pres">
      <dgm:prSet presAssocID="{6B05EFF6-AB1A-4FD2-BE75-A33579E1F9A9}" presName="parentLeftMargin" presStyleLbl="node1" presStyleIdx="0" presStyleCnt="5"/>
      <dgm:spPr/>
    </dgm:pt>
    <dgm:pt modelId="{F78E7733-E176-498B-B130-5179C36AB064}" type="pres">
      <dgm:prSet presAssocID="{6B05EFF6-AB1A-4FD2-BE75-A33579E1F9A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1C52E-27D0-4A8A-9DAE-1E80026DD2CB}" type="pres">
      <dgm:prSet presAssocID="{6B05EFF6-AB1A-4FD2-BE75-A33579E1F9A9}" presName="negativeSpace" presStyleCnt="0"/>
      <dgm:spPr/>
    </dgm:pt>
    <dgm:pt modelId="{085CFE98-5AF5-4A8C-B624-A89572EB87B7}" type="pres">
      <dgm:prSet presAssocID="{6B05EFF6-AB1A-4FD2-BE75-A33579E1F9A9}" presName="childText" presStyleLbl="conFgAcc1" presStyleIdx="0" presStyleCnt="5">
        <dgm:presLayoutVars>
          <dgm:bulletEnabled val="1"/>
        </dgm:presLayoutVars>
      </dgm:prSet>
      <dgm:spPr>
        <a:solidFill>
          <a:srgbClr val="00B0F0">
            <a:alpha val="90000"/>
          </a:srgbClr>
        </a:solidFill>
      </dgm:spPr>
    </dgm:pt>
    <dgm:pt modelId="{287B99C6-B9B1-4D91-AC24-8E81C7779A51}" type="pres">
      <dgm:prSet presAssocID="{39610EFB-AB1B-4F7C-8F6F-836B809394B7}" presName="spaceBetweenRectangles" presStyleCnt="0"/>
      <dgm:spPr/>
    </dgm:pt>
    <dgm:pt modelId="{BF4960DC-4B67-4D79-A540-B25125550CB3}" type="pres">
      <dgm:prSet presAssocID="{E977CA53-645E-468F-81C5-269F5D099407}" presName="parentLin" presStyleCnt="0"/>
      <dgm:spPr/>
    </dgm:pt>
    <dgm:pt modelId="{16D22E3D-AA57-47D9-B448-AEFB7D1668FE}" type="pres">
      <dgm:prSet presAssocID="{E977CA53-645E-468F-81C5-269F5D099407}" presName="parentLeftMargin" presStyleLbl="node1" presStyleIdx="0" presStyleCnt="5"/>
      <dgm:spPr/>
    </dgm:pt>
    <dgm:pt modelId="{33B0EAD5-DE5F-440F-AB1D-FDF93CE90EEB}" type="pres">
      <dgm:prSet presAssocID="{E977CA53-645E-468F-81C5-269F5D09940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7A9AA-F9F6-4D84-81F6-D4B16C0B4F7C}" type="pres">
      <dgm:prSet presAssocID="{E977CA53-645E-468F-81C5-269F5D099407}" presName="negativeSpace" presStyleCnt="0"/>
      <dgm:spPr/>
    </dgm:pt>
    <dgm:pt modelId="{E7B7DAE0-82F1-4006-84AC-042F2ADCC0DC}" type="pres">
      <dgm:prSet presAssocID="{E977CA53-645E-468F-81C5-269F5D099407}" presName="childText" presStyleLbl="conFgAcc1" presStyleIdx="1" presStyleCnt="5">
        <dgm:presLayoutVars>
          <dgm:bulletEnabled val="1"/>
        </dgm:presLayoutVars>
      </dgm:prSet>
      <dgm:spPr>
        <a:solidFill>
          <a:srgbClr val="00B0F0">
            <a:alpha val="90000"/>
          </a:srgbClr>
        </a:solidFill>
        <a:ln>
          <a:solidFill>
            <a:schemeClr val="accent1"/>
          </a:solidFill>
        </a:ln>
      </dgm:spPr>
    </dgm:pt>
    <dgm:pt modelId="{5DA9A479-91FB-4A5D-BFAB-D50C1B6252DA}" type="pres">
      <dgm:prSet presAssocID="{E70874B0-7A43-4205-8DA8-280875DEE3C4}" presName="spaceBetweenRectangles" presStyleCnt="0"/>
      <dgm:spPr/>
    </dgm:pt>
    <dgm:pt modelId="{2B8D7D09-8B1D-455E-9DE0-7DF5102B6D90}" type="pres">
      <dgm:prSet presAssocID="{D09D9C34-8D3D-48B3-8493-DBA374ECBDA2}" presName="parentLin" presStyleCnt="0"/>
      <dgm:spPr/>
    </dgm:pt>
    <dgm:pt modelId="{F37F8910-89AB-4105-926A-290E7B9E6F7C}" type="pres">
      <dgm:prSet presAssocID="{D09D9C34-8D3D-48B3-8493-DBA374ECBDA2}" presName="parentLeftMargin" presStyleLbl="node1" presStyleIdx="1" presStyleCnt="5"/>
      <dgm:spPr/>
    </dgm:pt>
    <dgm:pt modelId="{0E747FAB-DB55-459F-9769-5590C5C7F70E}" type="pres">
      <dgm:prSet presAssocID="{D09D9C34-8D3D-48B3-8493-DBA374ECBDA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AFBAB-E8CA-4B0D-ABE4-68E671E9CB22}" type="pres">
      <dgm:prSet presAssocID="{D09D9C34-8D3D-48B3-8493-DBA374ECBDA2}" presName="negativeSpace" presStyleCnt="0"/>
      <dgm:spPr/>
    </dgm:pt>
    <dgm:pt modelId="{C34F21DF-E758-43B3-8C6B-05774C8BF306}" type="pres">
      <dgm:prSet presAssocID="{D09D9C34-8D3D-48B3-8493-DBA374ECBDA2}" presName="childText" presStyleLbl="conFgAcc1" presStyleIdx="2" presStyleCnt="5">
        <dgm:presLayoutVars>
          <dgm:bulletEnabled val="1"/>
        </dgm:presLayoutVars>
      </dgm:prSet>
      <dgm:spPr>
        <a:solidFill>
          <a:srgbClr val="3399FF">
            <a:alpha val="90000"/>
          </a:srgbClr>
        </a:solidFill>
      </dgm:spPr>
    </dgm:pt>
    <dgm:pt modelId="{D06A7511-F950-46E7-A87E-843554972DDB}" type="pres">
      <dgm:prSet presAssocID="{424DC478-9FF2-48FA-B241-7A7EC4D84AF1}" presName="spaceBetweenRectangles" presStyleCnt="0"/>
      <dgm:spPr/>
    </dgm:pt>
    <dgm:pt modelId="{CCCEA197-9541-4739-8F01-74A07CD91F70}" type="pres">
      <dgm:prSet presAssocID="{D291FC6F-4FFC-4DC1-A366-3D16C00ACEEF}" presName="parentLin" presStyleCnt="0"/>
      <dgm:spPr/>
    </dgm:pt>
    <dgm:pt modelId="{19887367-59E3-4EDD-9BCE-2284AFAD5071}" type="pres">
      <dgm:prSet presAssocID="{D291FC6F-4FFC-4DC1-A366-3D16C00ACEEF}" presName="parentLeftMargin" presStyleLbl="node1" presStyleIdx="2" presStyleCnt="5"/>
      <dgm:spPr/>
    </dgm:pt>
    <dgm:pt modelId="{D6B9061A-69B7-415D-8F7C-5A16BCFAB08F}" type="pres">
      <dgm:prSet presAssocID="{D291FC6F-4FFC-4DC1-A366-3D16C00ACEE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8BAE1-2920-4992-AA1A-214B7A4793B7}" type="pres">
      <dgm:prSet presAssocID="{D291FC6F-4FFC-4DC1-A366-3D16C00ACEEF}" presName="negativeSpace" presStyleCnt="0"/>
      <dgm:spPr/>
    </dgm:pt>
    <dgm:pt modelId="{10A2B855-B7B6-4200-A705-B62182D44A60}" type="pres">
      <dgm:prSet presAssocID="{D291FC6F-4FFC-4DC1-A366-3D16C00ACEEF}" presName="childText" presStyleLbl="conFgAcc1" presStyleIdx="3" presStyleCnt="5">
        <dgm:presLayoutVars>
          <dgm:bulletEnabled val="1"/>
        </dgm:presLayoutVars>
      </dgm:prSet>
      <dgm:spPr>
        <a:solidFill>
          <a:srgbClr val="3399FF">
            <a:alpha val="90000"/>
          </a:srgbClr>
        </a:solidFill>
      </dgm:spPr>
    </dgm:pt>
    <dgm:pt modelId="{17C7CED0-0771-4456-8F82-25D8DA2CB4EF}" type="pres">
      <dgm:prSet presAssocID="{CA4C0747-740E-4750-B0EC-3A5AA739D9E4}" presName="spaceBetweenRectangles" presStyleCnt="0"/>
      <dgm:spPr/>
    </dgm:pt>
    <dgm:pt modelId="{77905B9B-CBFB-4DB4-AC6C-755D7C3191BD}" type="pres">
      <dgm:prSet presAssocID="{EF1467E3-E392-4B15-9CCD-057028CDD406}" presName="parentLin" presStyleCnt="0"/>
      <dgm:spPr/>
    </dgm:pt>
    <dgm:pt modelId="{998F9FC8-1B62-43A1-B714-7A7B1D112BFD}" type="pres">
      <dgm:prSet presAssocID="{EF1467E3-E392-4B15-9CCD-057028CDD406}" presName="parentLeftMargin" presStyleLbl="node1" presStyleIdx="3" presStyleCnt="5"/>
      <dgm:spPr/>
    </dgm:pt>
    <dgm:pt modelId="{421A822B-7D29-41B7-8137-B02A580A46B9}" type="pres">
      <dgm:prSet presAssocID="{EF1467E3-E392-4B15-9CCD-057028CDD40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93247-6814-4F81-9DB3-289EC81AD42B}" type="pres">
      <dgm:prSet presAssocID="{EF1467E3-E392-4B15-9CCD-057028CDD406}" presName="negativeSpace" presStyleCnt="0"/>
      <dgm:spPr/>
    </dgm:pt>
    <dgm:pt modelId="{E0EFD52F-6AF1-469E-A264-EE631311BB6B}" type="pres">
      <dgm:prSet presAssocID="{EF1467E3-E392-4B15-9CCD-057028CDD406}" presName="childText" presStyleLbl="conFgAcc1" presStyleIdx="4" presStyleCnt="5">
        <dgm:presLayoutVars>
          <dgm:bulletEnabled val="1"/>
        </dgm:presLayoutVars>
      </dgm:prSet>
      <dgm:spPr>
        <a:solidFill>
          <a:srgbClr val="3399FF">
            <a:alpha val="90000"/>
          </a:srgbClr>
        </a:solidFill>
      </dgm:spPr>
    </dgm:pt>
  </dgm:ptLst>
  <dgm:cxnLst>
    <dgm:cxn modelId="{90E06E50-57DE-4941-8801-3C6A77C37F58}" srcId="{7D149555-86FE-49C4-BC79-BE610BF9B695}" destId="{E977CA53-645E-468F-81C5-269F5D099407}" srcOrd="1" destOrd="0" parTransId="{C00AD759-E0FB-4A19-B055-A58D43563441}" sibTransId="{E70874B0-7A43-4205-8DA8-280875DEE3C4}"/>
    <dgm:cxn modelId="{8748DF86-D15F-4322-8AC0-4EDDAD796D47}" type="presOf" srcId="{D291FC6F-4FFC-4DC1-A366-3D16C00ACEEF}" destId="{D6B9061A-69B7-415D-8F7C-5A16BCFAB08F}" srcOrd="1" destOrd="0" presId="urn:microsoft.com/office/officeart/2005/8/layout/list1"/>
    <dgm:cxn modelId="{2ADD8D2B-C1D4-48A4-8551-E91996F6B996}" type="presOf" srcId="{EF1467E3-E392-4B15-9CCD-057028CDD406}" destId="{998F9FC8-1B62-43A1-B714-7A7B1D112BFD}" srcOrd="0" destOrd="0" presId="urn:microsoft.com/office/officeart/2005/8/layout/list1"/>
    <dgm:cxn modelId="{5FCA285C-EED3-4ABF-8D16-E10A8F8A74DB}" type="presOf" srcId="{7D149555-86FE-49C4-BC79-BE610BF9B695}" destId="{75269319-F694-4A89-B5A8-087AD362940C}" srcOrd="0" destOrd="0" presId="urn:microsoft.com/office/officeart/2005/8/layout/list1"/>
    <dgm:cxn modelId="{0B05B745-8351-4020-B1DE-CBD117632CAE}" srcId="{7D149555-86FE-49C4-BC79-BE610BF9B695}" destId="{D09D9C34-8D3D-48B3-8493-DBA374ECBDA2}" srcOrd="2" destOrd="0" parTransId="{38726ACC-C6A3-4AB2-8CD9-D249E31ABDE1}" sibTransId="{424DC478-9FF2-48FA-B241-7A7EC4D84AF1}"/>
    <dgm:cxn modelId="{9178EEFA-C966-49FD-83C3-9D439ACDF6DE}" srcId="{7D149555-86FE-49C4-BC79-BE610BF9B695}" destId="{6B05EFF6-AB1A-4FD2-BE75-A33579E1F9A9}" srcOrd="0" destOrd="0" parTransId="{288EDF6C-303B-4EAE-8C1C-F4D5CC7B8278}" sibTransId="{39610EFB-AB1B-4F7C-8F6F-836B809394B7}"/>
    <dgm:cxn modelId="{2248F5A8-4459-4C0A-A89C-234136081496}" type="presOf" srcId="{E977CA53-645E-468F-81C5-269F5D099407}" destId="{33B0EAD5-DE5F-440F-AB1D-FDF93CE90EEB}" srcOrd="1" destOrd="0" presId="urn:microsoft.com/office/officeart/2005/8/layout/list1"/>
    <dgm:cxn modelId="{0263D174-5732-4078-B1E9-3FF893F6AC59}" type="presOf" srcId="{6B05EFF6-AB1A-4FD2-BE75-A33579E1F9A9}" destId="{F78E7733-E176-498B-B130-5179C36AB064}" srcOrd="1" destOrd="0" presId="urn:microsoft.com/office/officeart/2005/8/layout/list1"/>
    <dgm:cxn modelId="{A966AE09-AC94-4374-A03D-2A0B0B8F979B}" srcId="{7D149555-86FE-49C4-BC79-BE610BF9B695}" destId="{D291FC6F-4FFC-4DC1-A366-3D16C00ACEEF}" srcOrd="3" destOrd="0" parTransId="{8EBFE746-2856-4786-98C9-56069E7E876B}" sibTransId="{CA4C0747-740E-4750-B0EC-3A5AA739D9E4}"/>
    <dgm:cxn modelId="{3D85C550-C28F-4413-82D1-E30E24E97B0C}" type="presOf" srcId="{6B05EFF6-AB1A-4FD2-BE75-A33579E1F9A9}" destId="{790E2B6E-1C98-4514-9A63-2C166C20FB09}" srcOrd="0" destOrd="0" presId="urn:microsoft.com/office/officeart/2005/8/layout/list1"/>
    <dgm:cxn modelId="{DFCA2D39-B837-491A-97EF-AF1DED344B3C}" type="presOf" srcId="{D291FC6F-4FFC-4DC1-A366-3D16C00ACEEF}" destId="{19887367-59E3-4EDD-9BCE-2284AFAD5071}" srcOrd="0" destOrd="0" presId="urn:microsoft.com/office/officeart/2005/8/layout/list1"/>
    <dgm:cxn modelId="{7CC443E8-8E57-462B-B57A-4004EAEF79E4}" srcId="{7D149555-86FE-49C4-BC79-BE610BF9B695}" destId="{EF1467E3-E392-4B15-9CCD-057028CDD406}" srcOrd="4" destOrd="0" parTransId="{500A9C86-E0DE-463E-8541-0302DCF93449}" sibTransId="{471B97A0-4314-48DE-B511-4BEB7E1E19B3}"/>
    <dgm:cxn modelId="{14DD08D2-9A4D-48CE-8016-C9AF927AB224}" type="presOf" srcId="{EF1467E3-E392-4B15-9CCD-057028CDD406}" destId="{421A822B-7D29-41B7-8137-B02A580A46B9}" srcOrd="1" destOrd="0" presId="urn:microsoft.com/office/officeart/2005/8/layout/list1"/>
    <dgm:cxn modelId="{C92D313F-7399-455B-B8E0-B968E29B7009}" type="presOf" srcId="{D09D9C34-8D3D-48B3-8493-DBA374ECBDA2}" destId="{F37F8910-89AB-4105-926A-290E7B9E6F7C}" srcOrd="0" destOrd="0" presId="urn:microsoft.com/office/officeart/2005/8/layout/list1"/>
    <dgm:cxn modelId="{CBF248DB-1392-41B8-9E46-9BDDFAAB2E07}" type="presOf" srcId="{D09D9C34-8D3D-48B3-8493-DBA374ECBDA2}" destId="{0E747FAB-DB55-459F-9769-5590C5C7F70E}" srcOrd="1" destOrd="0" presId="urn:microsoft.com/office/officeart/2005/8/layout/list1"/>
    <dgm:cxn modelId="{9967E17D-9C66-4E55-B21E-D46150E767D8}" type="presOf" srcId="{E977CA53-645E-468F-81C5-269F5D099407}" destId="{16D22E3D-AA57-47D9-B448-AEFB7D1668FE}" srcOrd="0" destOrd="0" presId="urn:microsoft.com/office/officeart/2005/8/layout/list1"/>
    <dgm:cxn modelId="{094A4C9A-A9F9-4B34-9D17-2360A1DC9EBA}" type="presParOf" srcId="{75269319-F694-4A89-B5A8-087AD362940C}" destId="{AF0B9EA0-4357-47F2-B2E8-298ABBD317FF}" srcOrd="0" destOrd="0" presId="urn:microsoft.com/office/officeart/2005/8/layout/list1"/>
    <dgm:cxn modelId="{282AD279-E0F5-4EE0-8E8F-E2B0C3FA4D8A}" type="presParOf" srcId="{AF0B9EA0-4357-47F2-B2E8-298ABBD317FF}" destId="{790E2B6E-1C98-4514-9A63-2C166C20FB09}" srcOrd="0" destOrd="0" presId="urn:microsoft.com/office/officeart/2005/8/layout/list1"/>
    <dgm:cxn modelId="{D7CAB894-A557-4FC8-930B-A666E9D699CE}" type="presParOf" srcId="{AF0B9EA0-4357-47F2-B2E8-298ABBD317FF}" destId="{F78E7733-E176-498B-B130-5179C36AB064}" srcOrd="1" destOrd="0" presId="urn:microsoft.com/office/officeart/2005/8/layout/list1"/>
    <dgm:cxn modelId="{B213D205-7C23-4E23-BFF2-E1E6008F30C2}" type="presParOf" srcId="{75269319-F694-4A89-B5A8-087AD362940C}" destId="{5641C52E-27D0-4A8A-9DAE-1E80026DD2CB}" srcOrd="1" destOrd="0" presId="urn:microsoft.com/office/officeart/2005/8/layout/list1"/>
    <dgm:cxn modelId="{C1E92BEF-CAF8-4DAD-A292-D8F0F7289B9D}" type="presParOf" srcId="{75269319-F694-4A89-B5A8-087AD362940C}" destId="{085CFE98-5AF5-4A8C-B624-A89572EB87B7}" srcOrd="2" destOrd="0" presId="urn:microsoft.com/office/officeart/2005/8/layout/list1"/>
    <dgm:cxn modelId="{18A8E151-E025-4B1A-8E2F-13A89C7AF7A1}" type="presParOf" srcId="{75269319-F694-4A89-B5A8-087AD362940C}" destId="{287B99C6-B9B1-4D91-AC24-8E81C7779A51}" srcOrd="3" destOrd="0" presId="urn:microsoft.com/office/officeart/2005/8/layout/list1"/>
    <dgm:cxn modelId="{4272FB76-991F-4DE2-BE21-3E1C189E516F}" type="presParOf" srcId="{75269319-F694-4A89-B5A8-087AD362940C}" destId="{BF4960DC-4B67-4D79-A540-B25125550CB3}" srcOrd="4" destOrd="0" presId="urn:microsoft.com/office/officeart/2005/8/layout/list1"/>
    <dgm:cxn modelId="{044F7FEE-0485-49CD-A4E8-82DBAE656087}" type="presParOf" srcId="{BF4960DC-4B67-4D79-A540-B25125550CB3}" destId="{16D22E3D-AA57-47D9-B448-AEFB7D1668FE}" srcOrd="0" destOrd="0" presId="urn:microsoft.com/office/officeart/2005/8/layout/list1"/>
    <dgm:cxn modelId="{650F4822-B98E-48EC-A11B-144304761F05}" type="presParOf" srcId="{BF4960DC-4B67-4D79-A540-B25125550CB3}" destId="{33B0EAD5-DE5F-440F-AB1D-FDF93CE90EEB}" srcOrd="1" destOrd="0" presId="urn:microsoft.com/office/officeart/2005/8/layout/list1"/>
    <dgm:cxn modelId="{C12E3318-2196-4C18-A015-788EB22EFDB6}" type="presParOf" srcId="{75269319-F694-4A89-B5A8-087AD362940C}" destId="{07D7A9AA-F9F6-4D84-81F6-D4B16C0B4F7C}" srcOrd="5" destOrd="0" presId="urn:microsoft.com/office/officeart/2005/8/layout/list1"/>
    <dgm:cxn modelId="{0A218ECA-01F5-484F-AE0A-7D2D38522AC2}" type="presParOf" srcId="{75269319-F694-4A89-B5A8-087AD362940C}" destId="{E7B7DAE0-82F1-4006-84AC-042F2ADCC0DC}" srcOrd="6" destOrd="0" presId="urn:microsoft.com/office/officeart/2005/8/layout/list1"/>
    <dgm:cxn modelId="{EDCB43D9-0835-4E9F-B0ED-DFCCD8304F6E}" type="presParOf" srcId="{75269319-F694-4A89-B5A8-087AD362940C}" destId="{5DA9A479-91FB-4A5D-BFAB-D50C1B6252DA}" srcOrd="7" destOrd="0" presId="urn:microsoft.com/office/officeart/2005/8/layout/list1"/>
    <dgm:cxn modelId="{BCC5A2EB-7FA9-46A6-BFD5-1B2969FD2628}" type="presParOf" srcId="{75269319-F694-4A89-B5A8-087AD362940C}" destId="{2B8D7D09-8B1D-455E-9DE0-7DF5102B6D90}" srcOrd="8" destOrd="0" presId="urn:microsoft.com/office/officeart/2005/8/layout/list1"/>
    <dgm:cxn modelId="{9E263974-A816-4A7C-BABD-4B5DE947D621}" type="presParOf" srcId="{2B8D7D09-8B1D-455E-9DE0-7DF5102B6D90}" destId="{F37F8910-89AB-4105-926A-290E7B9E6F7C}" srcOrd="0" destOrd="0" presId="urn:microsoft.com/office/officeart/2005/8/layout/list1"/>
    <dgm:cxn modelId="{96DB18BA-C2A7-47A9-A763-A3AB315B3F55}" type="presParOf" srcId="{2B8D7D09-8B1D-455E-9DE0-7DF5102B6D90}" destId="{0E747FAB-DB55-459F-9769-5590C5C7F70E}" srcOrd="1" destOrd="0" presId="urn:microsoft.com/office/officeart/2005/8/layout/list1"/>
    <dgm:cxn modelId="{4DFB1A83-A827-419C-B25D-9F392BC9A950}" type="presParOf" srcId="{75269319-F694-4A89-B5A8-087AD362940C}" destId="{57AAFBAB-E8CA-4B0D-ABE4-68E671E9CB22}" srcOrd="9" destOrd="0" presId="urn:microsoft.com/office/officeart/2005/8/layout/list1"/>
    <dgm:cxn modelId="{D2BBCD2B-3658-4BE5-82A3-41C05F6615A2}" type="presParOf" srcId="{75269319-F694-4A89-B5A8-087AD362940C}" destId="{C34F21DF-E758-43B3-8C6B-05774C8BF306}" srcOrd="10" destOrd="0" presId="urn:microsoft.com/office/officeart/2005/8/layout/list1"/>
    <dgm:cxn modelId="{33EA8483-78B7-42A6-80A8-A998F88081DA}" type="presParOf" srcId="{75269319-F694-4A89-B5A8-087AD362940C}" destId="{D06A7511-F950-46E7-A87E-843554972DDB}" srcOrd="11" destOrd="0" presId="urn:microsoft.com/office/officeart/2005/8/layout/list1"/>
    <dgm:cxn modelId="{62C76ED7-F4F2-47C6-987D-6C1F8C5F110B}" type="presParOf" srcId="{75269319-F694-4A89-B5A8-087AD362940C}" destId="{CCCEA197-9541-4739-8F01-74A07CD91F70}" srcOrd="12" destOrd="0" presId="urn:microsoft.com/office/officeart/2005/8/layout/list1"/>
    <dgm:cxn modelId="{A25EB458-F669-4921-94BC-024F637AA0A4}" type="presParOf" srcId="{CCCEA197-9541-4739-8F01-74A07CD91F70}" destId="{19887367-59E3-4EDD-9BCE-2284AFAD5071}" srcOrd="0" destOrd="0" presId="urn:microsoft.com/office/officeart/2005/8/layout/list1"/>
    <dgm:cxn modelId="{187E3554-3AEC-4308-B83B-A8BFEA2FFB51}" type="presParOf" srcId="{CCCEA197-9541-4739-8F01-74A07CD91F70}" destId="{D6B9061A-69B7-415D-8F7C-5A16BCFAB08F}" srcOrd="1" destOrd="0" presId="urn:microsoft.com/office/officeart/2005/8/layout/list1"/>
    <dgm:cxn modelId="{26020D89-6718-49FB-9560-67702CD20E15}" type="presParOf" srcId="{75269319-F694-4A89-B5A8-087AD362940C}" destId="{CFB8BAE1-2920-4992-AA1A-214B7A4793B7}" srcOrd="13" destOrd="0" presId="urn:microsoft.com/office/officeart/2005/8/layout/list1"/>
    <dgm:cxn modelId="{46932F28-6535-45D2-A40B-BBEA9150EEB5}" type="presParOf" srcId="{75269319-F694-4A89-B5A8-087AD362940C}" destId="{10A2B855-B7B6-4200-A705-B62182D44A60}" srcOrd="14" destOrd="0" presId="urn:microsoft.com/office/officeart/2005/8/layout/list1"/>
    <dgm:cxn modelId="{2F076EAB-00E0-41E6-8299-6D381CB629FB}" type="presParOf" srcId="{75269319-F694-4A89-B5A8-087AD362940C}" destId="{17C7CED0-0771-4456-8F82-25D8DA2CB4EF}" srcOrd="15" destOrd="0" presId="urn:microsoft.com/office/officeart/2005/8/layout/list1"/>
    <dgm:cxn modelId="{C4D88102-0FB6-447F-9259-7587D6DE3A56}" type="presParOf" srcId="{75269319-F694-4A89-B5A8-087AD362940C}" destId="{77905B9B-CBFB-4DB4-AC6C-755D7C3191BD}" srcOrd="16" destOrd="0" presId="urn:microsoft.com/office/officeart/2005/8/layout/list1"/>
    <dgm:cxn modelId="{BDBE2FA8-6249-4EC0-B5F0-C9CB52086488}" type="presParOf" srcId="{77905B9B-CBFB-4DB4-AC6C-755D7C3191BD}" destId="{998F9FC8-1B62-43A1-B714-7A7B1D112BFD}" srcOrd="0" destOrd="0" presId="urn:microsoft.com/office/officeart/2005/8/layout/list1"/>
    <dgm:cxn modelId="{106BEB45-CC5C-4880-B5A4-C61C989AEF88}" type="presParOf" srcId="{77905B9B-CBFB-4DB4-AC6C-755D7C3191BD}" destId="{421A822B-7D29-41B7-8137-B02A580A46B9}" srcOrd="1" destOrd="0" presId="urn:microsoft.com/office/officeart/2005/8/layout/list1"/>
    <dgm:cxn modelId="{133575E1-ED04-45D5-ABC3-1CD864930A2B}" type="presParOf" srcId="{75269319-F694-4A89-B5A8-087AD362940C}" destId="{5EB93247-6814-4F81-9DB3-289EC81AD42B}" srcOrd="17" destOrd="0" presId="urn:microsoft.com/office/officeart/2005/8/layout/list1"/>
    <dgm:cxn modelId="{0669EE55-DE87-4649-9A2A-D16C7EE7EDCE}" type="presParOf" srcId="{75269319-F694-4A89-B5A8-087AD362940C}" destId="{E0EFD52F-6AF1-469E-A264-EE631311BB6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3CE797-43E4-48EB-AC0A-CAD22CB91750}">
      <dsp:nvSpPr>
        <dsp:cNvPr id="0" name=""/>
        <dsp:cNvSpPr/>
      </dsp:nvSpPr>
      <dsp:spPr>
        <a:xfrm>
          <a:off x="476618" y="0"/>
          <a:ext cx="4800600" cy="48006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1ABA6A-6065-4AC0-8E91-DDD50E6C9955}">
      <dsp:nvSpPr>
        <dsp:cNvPr id="0" name=""/>
        <dsp:cNvSpPr/>
      </dsp:nvSpPr>
      <dsp:spPr>
        <a:xfrm>
          <a:off x="1929552" y="482638"/>
          <a:ext cx="5015122" cy="5681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ГО ЧС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1929552" y="482638"/>
        <a:ext cx="5015122" cy="568196"/>
      </dsp:txXfrm>
    </dsp:sp>
    <dsp:sp modelId="{57BAB036-2A56-4CA4-9E31-2A33FF64DDF7}">
      <dsp:nvSpPr>
        <dsp:cNvPr id="0" name=""/>
        <dsp:cNvSpPr/>
      </dsp:nvSpPr>
      <dsp:spPr>
        <a:xfrm>
          <a:off x="1894541" y="1123907"/>
          <a:ext cx="5098374" cy="5681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Антитеррористическая защита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1894541" y="1123907"/>
        <a:ext cx="5098374" cy="568196"/>
      </dsp:txXfrm>
    </dsp:sp>
    <dsp:sp modelId="{5F50FEFE-913A-4535-8A6E-71AE110D0EA5}">
      <dsp:nvSpPr>
        <dsp:cNvPr id="0" name=""/>
        <dsp:cNvSpPr/>
      </dsp:nvSpPr>
      <dsp:spPr>
        <a:xfrm>
          <a:off x="1904948" y="1761079"/>
          <a:ext cx="5064330" cy="5681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Пожарная безопасность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1904948" y="1761079"/>
        <a:ext cx="5064330" cy="568196"/>
      </dsp:txXfrm>
    </dsp:sp>
    <dsp:sp modelId="{CD21D848-91D9-4D83-A3CC-4892478C7E92}">
      <dsp:nvSpPr>
        <dsp:cNvPr id="0" name=""/>
        <dsp:cNvSpPr/>
      </dsp:nvSpPr>
      <dsp:spPr>
        <a:xfrm>
          <a:off x="1867113" y="2400300"/>
          <a:ext cx="5140000" cy="5681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Охрана труда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1867113" y="2400300"/>
        <a:ext cx="5140000" cy="568196"/>
      </dsp:txXfrm>
    </dsp:sp>
    <dsp:sp modelId="{AE01F388-F93C-41BA-B840-E0867511A4DD}">
      <dsp:nvSpPr>
        <dsp:cNvPr id="0" name=""/>
        <dsp:cNvSpPr/>
      </dsp:nvSpPr>
      <dsp:spPr>
        <a:xfrm>
          <a:off x="1856707" y="3039520"/>
          <a:ext cx="5160813" cy="5681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002060"/>
              </a:solidFill>
            </a:rPr>
            <a:t>Электробезопасность</a:t>
          </a:r>
          <a:r>
            <a:rPr lang="ru-RU" sz="2400" b="1" kern="1200" dirty="0" smtClean="0">
              <a:solidFill>
                <a:srgbClr val="002060"/>
              </a:solidFill>
            </a:rPr>
            <a:t> 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1856707" y="3039520"/>
        <a:ext cx="5160813" cy="568196"/>
      </dsp:txXfrm>
    </dsp:sp>
    <dsp:sp modelId="{2D81199E-5137-4B96-AEB1-1BFD7B0DADD8}">
      <dsp:nvSpPr>
        <dsp:cNvPr id="0" name=""/>
        <dsp:cNvSpPr/>
      </dsp:nvSpPr>
      <dsp:spPr>
        <a:xfrm>
          <a:off x="1851496" y="3678741"/>
          <a:ext cx="5171235" cy="5681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Защита персональных данных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1851496" y="3678741"/>
        <a:ext cx="5171235" cy="5681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5CFE98-5AF5-4A8C-B624-A89572EB87B7}">
      <dsp:nvSpPr>
        <dsp:cNvPr id="0" name=""/>
        <dsp:cNvSpPr/>
      </dsp:nvSpPr>
      <dsp:spPr>
        <a:xfrm>
          <a:off x="0" y="420263"/>
          <a:ext cx="7708900" cy="680400"/>
        </a:xfrm>
        <a:prstGeom prst="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8E7733-E176-498B-B130-5179C36AB064}">
      <dsp:nvSpPr>
        <dsp:cNvPr id="0" name=""/>
        <dsp:cNvSpPr/>
      </dsp:nvSpPr>
      <dsp:spPr>
        <a:xfrm>
          <a:off x="385445" y="21743"/>
          <a:ext cx="5396230" cy="79704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965" tIns="0" rIns="20396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0000"/>
              </a:solidFill>
            </a:rPr>
            <a:t>Изучение нормативно-правовой базы</a:t>
          </a:r>
          <a:endParaRPr lang="ru-RU" sz="2400" kern="1200" dirty="0">
            <a:solidFill>
              <a:srgbClr val="FF0000"/>
            </a:solidFill>
          </a:endParaRPr>
        </a:p>
      </dsp:txBody>
      <dsp:txXfrm>
        <a:off x="385445" y="21743"/>
        <a:ext cx="5396230" cy="797040"/>
      </dsp:txXfrm>
    </dsp:sp>
    <dsp:sp modelId="{E7B7DAE0-82F1-4006-84AC-042F2ADCC0DC}">
      <dsp:nvSpPr>
        <dsp:cNvPr id="0" name=""/>
        <dsp:cNvSpPr/>
      </dsp:nvSpPr>
      <dsp:spPr>
        <a:xfrm>
          <a:off x="0" y="1644983"/>
          <a:ext cx="7708900" cy="680400"/>
        </a:xfrm>
        <a:prstGeom prst="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B0EAD5-DE5F-440F-AB1D-FDF93CE90EEB}">
      <dsp:nvSpPr>
        <dsp:cNvPr id="0" name=""/>
        <dsp:cNvSpPr/>
      </dsp:nvSpPr>
      <dsp:spPr>
        <a:xfrm>
          <a:off x="385445" y="1246463"/>
          <a:ext cx="5396230" cy="79704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965" tIns="0" rIns="20396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0000"/>
              </a:solidFill>
            </a:rPr>
            <a:t>Разработка  локальных актов, методических рекомендаций</a:t>
          </a:r>
          <a:endParaRPr lang="ru-RU" sz="2400" kern="1200" dirty="0">
            <a:solidFill>
              <a:srgbClr val="FF0000"/>
            </a:solidFill>
          </a:endParaRPr>
        </a:p>
      </dsp:txBody>
      <dsp:txXfrm>
        <a:off x="385445" y="1246463"/>
        <a:ext cx="5396230" cy="797040"/>
      </dsp:txXfrm>
    </dsp:sp>
    <dsp:sp modelId="{C34F21DF-E758-43B3-8C6B-05774C8BF306}">
      <dsp:nvSpPr>
        <dsp:cNvPr id="0" name=""/>
        <dsp:cNvSpPr/>
      </dsp:nvSpPr>
      <dsp:spPr>
        <a:xfrm>
          <a:off x="0" y="2869704"/>
          <a:ext cx="7708900" cy="680400"/>
        </a:xfrm>
        <a:prstGeom prst="rect">
          <a:avLst/>
        </a:prstGeom>
        <a:solidFill>
          <a:srgbClr val="3399FF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47FAB-DB55-459F-9769-5590C5C7F70E}">
      <dsp:nvSpPr>
        <dsp:cNvPr id="0" name=""/>
        <dsp:cNvSpPr/>
      </dsp:nvSpPr>
      <dsp:spPr>
        <a:xfrm>
          <a:off x="385445" y="2471183"/>
          <a:ext cx="5396230" cy="79704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965" tIns="0" rIns="20396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0000"/>
              </a:solidFill>
            </a:rPr>
            <a:t>Административно-методическое сопровождение</a:t>
          </a:r>
          <a:endParaRPr lang="ru-RU" sz="2400" kern="1200" dirty="0">
            <a:solidFill>
              <a:srgbClr val="FF0000"/>
            </a:solidFill>
          </a:endParaRPr>
        </a:p>
      </dsp:txBody>
      <dsp:txXfrm>
        <a:off x="385445" y="2471183"/>
        <a:ext cx="5396230" cy="797040"/>
      </dsp:txXfrm>
    </dsp:sp>
    <dsp:sp modelId="{10A2B855-B7B6-4200-A705-B62182D44A60}">
      <dsp:nvSpPr>
        <dsp:cNvPr id="0" name=""/>
        <dsp:cNvSpPr/>
      </dsp:nvSpPr>
      <dsp:spPr>
        <a:xfrm>
          <a:off x="0" y="4094424"/>
          <a:ext cx="7708900" cy="680400"/>
        </a:xfrm>
        <a:prstGeom prst="rect">
          <a:avLst/>
        </a:prstGeom>
        <a:solidFill>
          <a:srgbClr val="3399FF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9061A-69B7-415D-8F7C-5A16BCFAB08F}">
      <dsp:nvSpPr>
        <dsp:cNvPr id="0" name=""/>
        <dsp:cNvSpPr/>
      </dsp:nvSpPr>
      <dsp:spPr>
        <a:xfrm>
          <a:off x="385445" y="3695904"/>
          <a:ext cx="5396230" cy="79704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965" tIns="0" rIns="20396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0000"/>
              </a:solidFill>
            </a:rPr>
            <a:t>Создание условий по реализации мероприятий</a:t>
          </a:r>
          <a:endParaRPr lang="ru-RU" sz="2400" kern="1200" dirty="0">
            <a:solidFill>
              <a:srgbClr val="FF0000"/>
            </a:solidFill>
          </a:endParaRPr>
        </a:p>
      </dsp:txBody>
      <dsp:txXfrm>
        <a:off x="385445" y="3695904"/>
        <a:ext cx="5396230" cy="797040"/>
      </dsp:txXfrm>
    </dsp:sp>
    <dsp:sp modelId="{E0EFD52F-6AF1-469E-A264-EE631311BB6B}">
      <dsp:nvSpPr>
        <dsp:cNvPr id="0" name=""/>
        <dsp:cNvSpPr/>
      </dsp:nvSpPr>
      <dsp:spPr>
        <a:xfrm>
          <a:off x="0" y="5319144"/>
          <a:ext cx="7708900" cy="680400"/>
        </a:xfrm>
        <a:prstGeom prst="rect">
          <a:avLst/>
        </a:prstGeom>
        <a:solidFill>
          <a:srgbClr val="3399FF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A822B-7D29-41B7-8137-B02A580A46B9}">
      <dsp:nvSpPr>
        <dsp:cNvPr id="0" name=""/>
        <dsp:cNvSpPr/>
      </dsp:nvSpPr>
      <dsp:spPr>
        <a:xfrm>
          <a:off x="385445" y="4920624"/>
          <a:ext cx="5396230" cy="79704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965" tIns="0" rIns="20396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0000"/>
              </a:solidFill>
            </a:rPr>
            <a:t>Мониторинг  безопасности образовательного пространства</a:t>
          </a:r>
          <a:endParaRPr lang="ru-RU" sz="2400" kern="1200" dirty="0">
            <a:solidFill>
              <a:srgbClr val="FF0000"/>
            </a:solidFill>
          </a:endParaRPr>
        </a:p>
      </dsp:txBody>
      <dsp:txXfrm>
        <a:off x="385445" y="4920624"/>
        <a:ext cx="5396230" cy="797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AE08496-0AF1-4E74-8FAE-1A4093333298}" type="datetimeFigureOut">
              <a:rPr lang="ru-RU"/>
              <a:pPr>
                <a:defRPr/>
              </a:pPr>
              <a:t>13.03.2018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B2FB742-DFCC-4884-9D4E-6E4D2311C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780FA9-308D-42AA-BC8A-5606F2B27302}" type="datetimeFigureOut">
              <a:rPr lang="ru-RU"/>
              <a:pPr>
                <a:defRPr/>
              </a:pPr>
              <a:t>13.03.2018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B3D4DE-CDFB-4E16-AE34-D6B094B98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BED12-386B-4016-9A2A-E5E44395900C}" type="datetimeFigureOut">
              <a:rPr lang="ru-RU"/>
              <a:pPr>
                <a:defRPr/>
              </a:pPr>
              <a:t>13.03.2018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2F720-CB01-4827-BCFA-0D90BD375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DBB29-0E79-451E-AD45-07DC7217225D}" type="datetimeFigureOut">
              <a:rPr lang="ru-RU"/>
              <a:pPr>
                <a:defRPr/>
              </a:pPr>
              <a:t>13.03.2018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55BD0-F5B6-44FC-A098-0CC76BC7E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3C9A7-CDB9-4F44-9E3A-852D1A4609E7}" type="datetimeFigureOut">
              <a:rPr lang="ru-RU"/>
              <a:pPr>
                <a:defRPr/>
              </a:pPr>
              <a:t>13.03.2018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E6F26-DDA5-4421-BAA7-54D1D82D4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2C0C4D-2823-4E3D-98ED-455C4349D043}" type="datetimeFigureOut">
              <a:rPr lang="ru-RU"/>
              <a:pPr>
                <a:defRPr/>
              </a:pPr>
              <a:t>13.03.2018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DFB3E2-8572-4828-A0F1-FD5727939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EC4A-5571-481A-8642-21E6E065A2DE}" type="datetimeFigureOut">
              <a:rPr lang="ru-RU"/>
              <a:pPr>
                <a:defRPr/>
              </a:pPr>
              <a:t>13.03.2018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C4064-4C6B-48BE-9F00-83F5C4845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F5B0A0-15E6-4C6E-BCAF-D5A635EF821C}" type="datetimeFigureOut">
              <a:rPr lang="ru-RU"/>
              <a:pPr>
                <a:defRPr/>
              </a:pPr>
              <a:t>13.03.2018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5E9B93-E348-4801-80FB-F0231BED8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8D0B-2866-45EC-AF59-A00373B6DBB0}" type="datetimeFigureOut">
              <a:rPr lang="ru-RU"/>
              <a:pPr>
                <a:defRPr/>
              </a:pPr>
              <a:t>13.03.2018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499BD-508F-4337-B0C0-9FB1AFBD8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8A2F2D-F068-4AA4-8375-7385170C3203}" type="datetimeFigureOut">
              <a:rPr lang="ru-RU"/>
              <a:pPr>
                <a:defRPr/>
              </a:pPr>
              <a:t>13.03.2018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146D50-6129-4E35-AE3D-33E5E66F0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67C9CF-3076-449A-AB98-165762B531C1}" type="datetimeFigureOut">
              <a:rPr lang="ru-RU"/>
              <a:pPr>
                <a:defRPr/>
              </a:pPr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F0676D-E535-42DF-BF05-E37B650EC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B24A76-BB59-4F7B-8CB1-456C2AE0830F}" type="datetimeFigureOut">
              <a:rPr lang="ru-RU"/>
              <a:pPr>
                <a:defRPr/>
              </a:pPr>
              <a:t>13.03.2018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ECEE5A-5AB4-49C2-9FD1-E837E6668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A695875F-3192-4F83-8DC9-EF79D92F6101}" type="datetimeFigureOut">
              <a:rPr lang="ru-RU"/>
              <a:pPr>
                <a:defRPr/>
              </a:pPr>
              <a:t>13.03.2018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fld id="{3BEA54AA-8DD0-4632-9E68-205B8B356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1" r:id="rId2"/>
    <p:sldLayoutId id="2147484277" r:id="rId3"/>
    <p:sldLayoutId id="2147484272" r:id="rId4"/>
    <p:sldLayoutId id="2147484278" r:id="rId5"/>
    <p:sldLayoutId id="2147484273" r:id="rId6"/>
    <p:sldLayoutId id="2147484279" r:id="rId7"/>
    <p:sldLayoutId id="2147484280" r:id="rId8"/>
    <p:sldLayoutId id="2147484281" r:id="rId9"/>
    <p:sldLayoutId id="2147484274" r:id="rId10"/>
    <p:sldLayoutId id="21474842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464646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995488" y="1268413"/>
            <a:ext cx="6392936" cy="30246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Ресурсный центр</a:t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 «Обеспечение качества дошкольного образования в условиях реализации ФГОС ДО: внутрифирменный мониторинг качества дошкольного образования»</a:t>
            </a:r>
            <a:r>
              <a:rPr lang="ru-RU" sz="31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31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</a:br>
            <a:endParaRPr lang="ru-RU" sz="3100" b="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214290"/>
            <a:ext cx="72477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Департамент образования мэрии города Ярославля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151" y="4437112"/>
            <a:ext cx="2495665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5220072" y="5085184"/>
            <a:ext cx="3763984" cy="115212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</a:br>
            <a:endParaRPr kumimoji="0" lang="ru-RU" i="0" u="none" kern="1200" cap="none" spc="0" normalizeH="0" noProof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4437112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МДОУ «Детский сад № 75»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МДОУ «Детский сад № 93»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МДОУ «Детский сад № 182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МДОУ «Детский сад № 40»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МДОУ «Детский сад № 107»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МДОУ «Детский сад № 72»</a:t>
            </a:r>
            <a:endParaRPr lang="ru-RU" dirty="0" smtClean="0">
              <a:solidFill>
                <a:srgbClr val="002060"/>
              </a:solidFill>
            </a:endParaRPr>
          </a:p>
          <a:p>
            <a:pPr algn="r"/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99350" cy="79695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Перечень документации по ГО ЧС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908720"/>
            <a:ext cx="8034858" cy="5339680"/>
          </a:xfrm>
        </p:spPr>
        <p:txBody>
          <a:bodyPr/>
          <a:lstStyle/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Общие </a:t>
            </a:r>
            <a:r>
              <a:rPr lang="ru-RU" sz="2000" dirty="0" smtClean="0">
                <a:solidFill>
                  <a:srgbClr val="002060"/>
                </a:solidFill>
              </a:rPr>
              <a:t>обязанности командиров формирования ГОЧС.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Штатно-должностные списки формирований ГОЧС МДОУ «Детского сада №75».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Инструкция по организации мероприятий гражданской обороны, предупреждению и ликвидации чрезвычайных ситуаций МДОУ «Детского сада № 75» Кировского района.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Список детей группы, подлежащих передаче родителям. 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Ведомость на выдачу противогазов постоянному составу МДОУ «Детского сада № 75».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Список на эвакуацию сотрудников МДОУ «Детского сада № 75» Кировского района (МО).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Список работников МДОУ «Детского сада № 75»  Кировского района и членов их семей, подлежащих рассредоточению и эвакуации в «особый период».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99350" cy="79695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Перечень документации по ГО ЧС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908720"/>
            <a:ext cx="8034858" cy="5339680"/>
          </a:xfrm>
        </p:spPr>
        <p:txBody>
          <a:bodyPr/>
          <a:lstStyle/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Инструкция по действиям персонала ДОУ при получении информации об аварии на химически опасном объекте.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План подготовки и проведения Дня защиты детей в МДОУ «Детского сада № 75» Кировского района г. Ярославля.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Копия удостоверения ответственного лица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Приказ об организации ГО от 09.01.2018 года № 04-03/1-11.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Приказ о подготовке руководящего состава ГО на 2018 год  № 04-03/1-12.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Приказ об итогах подготовки по ГОЧС за 2018 год  № 04-03/1-13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Календарный план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План </a:t>
            </a:r>
            <a:r>
              <a:rPr lang="ru-RU" sz="1800" dirty="0" smtClean="0">
                <a:solidFill>
                  <a:srgbClr val="002060"/>
                </a:solidFill>
              </a:rPr>
              <a:t>мероприятий по обеспечению комплексной безопасности ДОУ 2018 год.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Схема оповещения сотрудников </a:t>
            </a:r>
            <a:r>
              <a:rPr lang="ru-RU" sz="1800" dirty="0" err="1" smtClean="0">
                <a:solidFill>
                  <a:srgbClr val="002060"/>
                </a:solidFill>
              </a:rPr>
              <a:t>д</a:t>
            </a:r>
            <a:r>
              <a:rPr lang="ru-RU" sz="1800" dirty="0" smtClean="0">
                <a:solidFill>
                  <a:srgbClr val="002060"/>
                </a:solidFill>
              </a:rPr>
              <a:t>/с №1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Схема оповещения сотрудников </a:t>
            </a:r>
            <a:r>
              <a:rPr lang="ru-RU" sz="1800" dirty="0" err="1" smtClean="0">
                <a:solidFill>
                  <a:srgbClr val="002060"/>
                </a:solidFill>
              </a:rPr>
              <a:t>д</a:t>
            </a:r>
            <a:r>
              <a:rPr lang="ru-RU" sz="1800" dirty="0" smtClean="0">
                <a:solidFill>
                  <a:srgbClr val="002060"/>
                </a:solidFill>
              </a:rPr>
              <a:t>/с  в нерабочее время.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Расчет укрытия сотрудников и детей в защитном сооружении.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Инструкция по мерам безопасности.</a:t>
            </a:r>
          </a:p>
          <a:p>
            <a:endParaRPr lang="ru-RU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Гражданская оборона</a:t>
            </a:r>
            <a:endParaRPr lang="ru-RU" dirty="0"/>
          </a:p>
        </p:txBody>
      </p:sp>
      <p:pic>
        <p:nvPicPr>
          <p:cNvPr id="7170" name="Picture 2" descr="http://53.xn--80aadkum9bf.xn--p1ai/wp-content/uploads/2017/09/go_i_ch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12776"/>
            <a:ext cx="4853579" cy="525658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17008"/>
            <a:ext cx="1691679" cy="164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chool-001.ucoz.ru/fono/antiterr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" y="0"/>
            <a:ext cx="9143992" cy="68580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566258"/>
            <a:ext cx="1331640" cy="129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733256"/>
            <a:ext cx="1159486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 descr="https://fs3.ppt4web.ru/images/132017/200133/640/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52060" y="0"/>
            <a:ext cx="9696060" cy="68580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9796" y="5985362"/>
            <a:ext cx="899592" cy="87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http://900igr.net/datas/obg/Protivopozharnaja-bezopasnost/0002-002-Protivopozharnaja-bezopasn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512" cy="6992635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15512"/>
            <a:ext cx="971600" cy="94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ostahin.ru/wp-content/uploads/2017/12/13354-po-ohrane-truda-uborschika-v-d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15512"/>
            <a:ext cx="971600" cy="94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ihadm.com/upload/l/%D0%BF%D0%B5%D1%80%D1%81%D0%BE%D0%BD%D0%B0%D0%BB%D1%8C%D0%BD%D0%B0%D1%8F%20%D0%B7%D0%B0%D1%89%D0%B8%D1%82%D0%B0%20%D0%B4%D0%B0%D0%BD%D0%BD%D1%8B%D1%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15512"/>
            <a:ext cx="971600" cy="94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Перечень документации по защите персональных данных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47800"/>
            <a:ext cx="8034858" cy="4800600"/>
          </a:xfrm>
        </p:spPr>
        <p:txBody>
          <a:bodyPr/>
          <a:lstStyle/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 о работе с персональными данными работников МДОУ «Детский сад № 75»</a:t>
            </a:r>
          </a:p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рассмотрения запросов субъектов персональных данных или их представителей МДОУ «Детский сад № 75»</a:t>
            </a:r>
          </a:p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Политика оператора в отношении обработки персональных данных</a:t>
            </a:r>
          </a:p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Инструкция  пользователя при обработке персональных данных без средств автоматизации  МДОУ «Детский сад № 75»</a:t>
            </a:r>
          </a:p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разграничении прав доступа к обрабатываемым персональным данным в МДОУ «Детский сад № 75»</a:t>
            </a:r>
          </a:p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 об обеспечении безопасности персональных данных МДОУ «Детский сад № 75»</a:t>
            </a:r>
          </a:p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Перечень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информационных систем и персональных данных, обрабатываемых в МДОУ «Детский сад № 75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Должностная инструкция должностного лица, ответственного за организацию персональных данных МДОУ «Детский сад № 75»</a:t>
            </a:r>
          </a:p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Журнал инструктажа сотрудников, имеющих доступ к персональным данным в  МДОУ «Детский сад № 75»</a:t>
            </a:r>
          </a:p>
          <a:p>
            <a:pPr lvl="0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Перечень документации по защите персональных данных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47800"/>
            <a:ext cx="8106866" cy="4800600"/>
          </a:xfrm>
        </p:spPr>
        <p:txBody>
          <a:bodyPr/>
          <a:lstStyle/>
          <a:p>
            <a:pPr lvl="0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доступа работников в помещения, в которых ведется обработка персональных данных МДОУ «Детский сад № 75»</a:t>
            </a:r>
          </a:p>
          <a:p>
            <a:pPr lvl="0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 об обработке защите персональных данных воспитанников и их родителей (законных представителей) МДОУ «Детский сад № 75»</a:t>
            </a:r>
          </a:p>
          <a:p>
            <a:pPr lvl="0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 об ответственности работников, допущенных к обработке  работников и воспитанников МДОУ «Детский сад № 75»</a:t>
            </a:r>
          </a:p>
          <a:p>
            <a:pPr lvl="0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 о порядке сбора, ведения, хранения и передаче базы данных автоматизированной системы информационного обеспечения управления МДОУ «Детский сад № 75»</a:t>
            </a:r>
          </a:p>
          <a:p>
            <a:pPr lvl="0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обработки персональных данных МДОУ «Детский сад № 75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Регламент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использования сотрудниками ресурсов сети Интернет МДОУ «Детский сад № 75»</a:t>
            </a:r>
          </a:p>
          <a:p>
            <a:pPr lvl="0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 об информационной безопасности МДОУ «Детский сад № 75»</a:t>
            </a:r>
          </a:p>
          <a:p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979712" y="1773238"/>
            <a:ext cx="7164288" cy="34559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</a:b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Мастер-класс</a:t>
            </a:r>
            <a:b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«Управленческая политика качества работы ДОО: реализация деятельности по безопасности в дошкольном образовательном учреждении»</a:t>
            </a: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</a:br>
            <a:endParaRPr lang="ru-RU" sz="5400" b="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214290"/>
            <a:ext cx="72477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«Детский сад № 75»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151" y="4437112"/>
            <a:ext cx="2495665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5220072" y="5085184"/>
            <a:ext cx="3763984" cy="115212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</a:br>
            <a:endParaRPr kumimoji="0" lang="ru-RU" i="0" u="none" kern="1200" cap="none" spc="0" normalizeH="0" noProof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437112"/>
            <a:ext cx="4067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Заведующий МДОУ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«Детский сад № 75»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 Львова </a:t>
            </a:r>
            <a:r>
              <a:rPr lang="ru-RU" dirty="0" smtClean="0">
                <a:solidFill>
                  <a:srgbClr val="002060"/>
                </a:solidFill>
              </a:rPr>
              <a:t>О.А.</a:t>
            </a:r>
            <a:endParaRPr lang="ru-RU" dirty="0" smtClean="0">
              <a:solidFill>
                <a:srgbClr val="002060"/>
              </a:solidFill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Старший воспитатель Колесова Е.Н.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Учитель-логопед </a:t>
            </a:r>
            <a:r>
              <a:rPr lang="ru-RU" dirty="0" err="1" smtClean="0">
                <a:solidFill>
                  <a:srgbClr val="002060"/>
                </a:solidFill>
              </a:rPr>
              <a:t>Челина</a:t>
            </a:r>
            <a:r>
              <a:rPr lang="ru-RU" dirty="0" smtClean="0">
                <a:solidFill>
                  <a:srgbClr val="002060"/>
                </a:solidFill>
              </a:rPr>
              <a:t> Е.Н.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Перечень документации по защите персональных данных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447800"/>
            <a:ext cx="8178874" cy="4800600"/>
          </a:xfrm>
        </p:spPr>
        <p:txBody>
          <a:bodyPr/>
          <a:lstStyle/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персональной паролевой защите при обработке персональных данных  и иной конфиденциальной информации МДОУ «Детский сад № 75»</a:t>
            </a:r>
          </a:p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Порядок учета машинных носителей информации с персональными данными МДОУ «Детский сад № 75»</a:t>
            </a:r>
          </a:p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журнала учета   носителей информации содержащих  персональные данные МДОУ «Детский сад № 75»</a:t>
            </a:r>
          </a:p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Порядок уничтожения, блокирования персональных данных МДОУ «Детский сад № 75»</a:t>
            </a:r>
          </a:p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работы с обезличенными персональными данными в МДОУ «Детский сад № 75»</a:t>
            </a:r>
          </a:p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Перечень должностей, ответственных за проведение по обезличиванию обрабатываемых персональных данных в МДОУ «Детский сад № 75»</a:t>
            </a:r>
          </a:p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осуществления внутреннего  контроля  соответствия обработки персональных данных требованиям к защите персональных данных МДОУ «Детский сад № 75»</a:t>
            </a:r>
          </a:p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журнала регистрации выявленных нарушений в сфере защиты персональных данных  и иной конфиденциальной информации МДОУ «Детский сад № 75»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vorob-rn.ru/dokumenty/npa-po-zashchite-person-dannykh/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78874" cy="92211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мер по обеспечению безопасного пространства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84784"/>
            <a:ext cx="8322890" cy="4680520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- постоянное обновление нормативно-правовой базы ДОУ по формированию безопасного образовательного пространства;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- совершенствование механизмов управления безопасностью образовательного пространства, создание команды, четкое распределение обязанностей;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- создание здоровых и безопасных условия труда в образовательном учреждении и условий для безопасного образовательного процесса;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- обеспечение оптимального, максимально безопасного материально-технического оснащения ДОУ;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- создание эффективной системы обучения работников ДОУ;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- внедрение инновационных образовательных технологий, программ по ОБЖ по обучению воспитанников ОБЖ;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- совершенствование системы взаимодействия с органами безопасности (службой МЧС, ОВД ГИБДД);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- </a:t>
            </a:r>
            <a:r>
              <a:rPr lang="ru-RU" sz="1800" b="1" dirty="0" smtClean="0">
                <a:solidFill>
                  <a:srgbClr val="002060"/>
                </a:solidFill>
              </a:rPr>
              <a:t>разработка </a:t>
            </a:r>
            <a:r>
              <a:rPr lang="ru-RU" sz="1800" b="1" dirty="0" smtClean="0">
                <a:solidFill>
                  <a:srgbClr val="002060"/>
                </a:solidFill>
              </a:rPr>
              <a:t>и внедрение системы мониторинга безопасности образовательного пространства ДОУ.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94898" cy="157018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ДЕЛОВАЯ ИГРА 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00B050"/>
                </a:solidFill>
              </a:rPr>
              <a:t>«Безопасность детей в наших </a:t>
            </a:r>
            <a:r>
              <a:rPr lang="ru-RU" sz="3200" b="1" i="1" dirty="0" smtClean="0">
                <a:solidFill>
                  <a:srgbClr val="00B050"/>
                </a:solidFill>
              </a:rPr>
              <a:t>руках»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pic>
        <p:nvPicPr>
          <p:cNvPr id="5124" name="Picture 4" descr="http://khersonci.com.ua/images/NEWS/05.2017/28052017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35442"/>
            <a:ext cx="7056784" cy="5022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solidFill>
                  <a:srgbClr val="C00000"/>
                </a:solidFill>
              </a:rPr>
              <a:t>РЕФЛЕКСИЯ</a:t>
            </a:r>
            <a:endParaRPr lang="ru-RU" sz="6600" b="1" i="1" dirty="0">
              <a:solidFill>
                <a:srgbClr val="C00000"/>
              </a:solidFill>
            </a:endParaRPr>
          </a:p>
        </p:txBody>
      </p:sp>
      <p:pic>
        <p:nvPicPr>
          <p:cNvPr id="37890" name="Picture 2" descr="https://prikolnye-kartinki.ru/img/picture/Oct/25/85c9d297271999946d7d5cef157865ac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124744"/>
            <a:ext cx="2700300" cy="2880320"/>
          </a:xfrm>
          <a:prstGeom prst="rect">
            <a:avLst/>
          </a:prstGeom>
          <a:noFill/>
        </p:spPr>
      </p:pic>
      <p:pic>
        <p:nvPicPr>
          <p:cNvPr id="37894" name="Picture 6" descr="http://gooddailyquotes.com/images/429881/igg_thought_cloud_clip_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6234586" cy="4077072"/>
          </a:xfrm>
          <a:prstGeom prst="rect">
            <a:avLst/>
          </a:prstGeom>
          <a:noFill/>
        </p:spPr>
      </p:pic>
      <p:pic>
        <p:nvPicPr>
          <p:cNvPr id="37896" name="Picture 8" descr="https://www.prostir.ua/wp-content/uploads/2015/02/43899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068960"/>
            <a:ext cx="1391174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Documents and Settings\Пользователь\Рабочий стол\Колесова Е. Н\эмблема ДОУ\эмблеи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628800"/>
            <a:ext cx="2576328" cy="219426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71600" y="836712"/>
            <a:ext cx="7386614" cy="552124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>
            <a:prstTxWarp prst="textArchUp">
              <a:avLst>
                <a:gd name="adj" fmla="val 9886199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>
                  <a:solidFill>
                    <a:schemeClr val="accent2"/>
                  </a:solidFill>
                </a:ln>
                <a:solidFill>
                  <a:srgbClr val="FF3300"/>
                </a:solidFill>
              </a:rPr>
              <a:t>Благодарим  ЗА ВНИМАНИЕ!</a:t>
            </a:r>
            <a:endParaRPr lang="ru-RU" sz="4000" b="1" dirty="0">
              <a:ln>
                <a:solidFill>
                  <a:schemeClr val="accent2"/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4005064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Заведующий МДОУ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«Детский сад № 75»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Львова Ольга Анатольевна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(4852) 30-34-14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Почта: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yardou075@yandex.ru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ул. Салтыкова-Щедрина, 40-а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3216"/>
            <a:ext cx="153064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Комплексная безопасность образовательного учреждения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43608" y="1447800"/>
            <a:ext cx="7890842" cy="48006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dirty="0" smtClean="0"/>
              <a:t> 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совокупность мер и мероприятий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образовательного учреждения, осуществляемых во взаимодействии с органами местного самоуправления, правоохранительными структурами, другими вспомогательными службами и общественными организациями,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обеспечения его безопасного функционирования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также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готовности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сотрудников и обучающихся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рациональным действиям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чрезвычайных ситуациях.</a:t>
            </a:r>
          </a:p>
          <a:p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Колесова\РЦ\2017-2018\мастер-класс 14.03.2018\загрузки\fondlyabezopasno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73216"/>
            <a:ext cx="153064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35416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  <a:cs typeface="Tahoma" pitchFamily="34" charset="0"/>
              </a:rPr>
              <a:t>ФГОС ДО </a:t>
            </a:r>
            <a:r>
              <a:rPr lang="ru-RU" sz="2400" i="1" dirty="0" smtClean="0">
                <a:solidFill>
                  <a:srgbClr val="C00000"/>
                </a:solidFill>
                <a:latin typeface="Arial Narrow" pitchFamily="34" charset="0"/>
                <a:cs typeface="Tahoma" pitchFamily="34" charset="0"/>
              </a:rPr>
              <a:t>Приказ </a:t>
            </a:r>
            <a:r>
              <a:rPr lang="ru-RU" sz="2400" i="1" dirty="0" err="1" smtClean="0">
                <a:solidFill>
                  <a:srgbClr val="C00000"/>
                </a:solidFill>
                <a:latin typeface="Arial Narrow" pitchFamily="34" charset="0"/>
                <a:cs typeface="Tahoma" pitchFamily="34" charset="0"/>
              </a:rPr>
              <a:t>Минобрнауки</a:t>
            </a:r>
            <a:r>
              <a:rPr lang="ru-RU" sz="2400" i="1" dirty="0" smtClean="0">
                <a:solidFill>
                  <a:srgbClr val="C00000"/>
                </a:solidFill>
                <a:latin typeface="Arial Narrow" pitchFamily="34" charset="0"/>
                <a:cs typeface="Tahoma" pitchFamily="34" charset="0"/>
              </a:rPr>
              <a:t> РФ </a:t>
            </a:r>
            <a:r>
              <a:rPr lang="bg-BG" sz="2400" i="1" dirty="0" smtClean="0">
                <a:solidFill>
                  <a:srgbClr val="C00000"/>
                </a:solidFill>
                <a:latin typeface="Arial Narrow" pitchFamily="34" charset="0"/>
                <a:cs typeface="Tahoma" pitchFamily="34" charset="0"/>
              </a:rPr>
              <a:t>№1155 от 17.10.2013</a:t>
            </a:r>
            <a:r>
              <a:rPr lang="en-US" sz="2400" i="1" dirty="0" smtClean="0">
                <a:solidFill>
                  <a:srgbClr val="C00000"/>
                </a:solidFill>
                <a:latin typeface="Arial Narrow" pitchFamily="34" charset="0"/>
                <a:cs typeface="Tahoma" pitchFamily="34" charset="0"/>
              </a:rPr>
              <a:t/>
            </a:r>
            <a:br>
              <a:rPr lang="en-US" sz="2400" i="1" dirty="0" smtClean="0">
                <a:solidFill>
                  <a:srgbClr val="C00000"/>
                </a:solidFill>
                <a:latin typeface="Arial Narrow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  <a:cs typeface="Tahoma" pitchFamily="34" charset="0"/>
              </a:rPr>
              <a:t>Комментарии к ФГОС ДО </a:t>
            </a:r>
            <a:r>
              <a:rPr lang="ru-RU" sz="2400" b="1" i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  <a:cs typeface="Arial" pitchFamily="34" charset="0"/>
              </a:rPr>
              <a:t>Письмо </a:t>
            </a:r>
            <a:r>
              <a:rPr lang="ru-RU" sz="2400" i="1" dirty="0" err="1" smtClean="0">
                <a:solidFill>
                  <a:srgbClr val="C00000"/>
                </a:solidFill>
                <a:cs typeface="Arial" pitchFamily="34" charset="0"/>
              </a:rPr>
              <a:t>Минобрнауки</a:t>
            </a:r>
            <a:r>
              <a:rPr lang="ru-RU" sz="2400" i="1" dirty="0" smtClean="0">
                <a:solidFill>
                  <a:srgbClr val="C00000"/>
                </a:solidFill>
                <a:cs typeface="Arial" pitchFamily="34" charset="0"/>
              </a:rPr>
              <a:t> РФ № 08-249 от 28.02.2014 г. </a:t>
            </a:r>
            <a:r>
              <a:rPr lang="ru-RU" sz="2400" b="1" i="1" dirty="0" smtClean="0">
                <a:solidFill>
                  <a:srgbClr val="C00000"/>
                </a:solidFill>
                <a:cs typeface="Arial" pitchFamily="34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cs typeface="Arial" pitchFamily="34" charset="0"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Интегративный результат реализации требований ФГОС ДО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создание безопасной развивающей среды, гарантирующей охрану жизни и здоровья всех субъектов образовательного процесса ДОО.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1.6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Стандарт направлен на решение следующих задач:</a:t>
            </a:r>
          </a:p>
          <a:p>
            <a:pPr marL="425450" indent="-34290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охраны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укрепления физического и психического здоровья детей, в том числе их эмоционального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благополучия</a:t>
            </a:r>
          </a:p>
          <a:p>
            <a:pPr marL="425450" indent="-34290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3.3.4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Безопасность предметно-пространственной среды предполагает соответствие всех ее элементов требованиям по обеспечению надежности и безопасности их использования.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89240"/>
            <a:ext cx="1307949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66906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Направления деятельности по обеспечению безопасного образовательного пространства</a:t>
            </a:r>
            <a:endParaRPr lang="ru-RU" sz="32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65766"/>
            <a:ext cx="1847593" cy="179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935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/>
              </a:rPr>
              <a:t>Алгоритм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775810"/>
            <a:ext cx="1115616" cy="108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35100" y="836712"/>
          <a:ext cx="77089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Гражданская оборона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perev-roo.ru/upload/information_system_132/3/3/2/item_3326/information_items_3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3" y="1340768"/>
            <a:ext cx="6133651" cy="5274941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17008"/>
            <a:ext cx="1691679" cy="164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99350" cy="79695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Перечень документации по ГО ЧС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908720"/>
            <a:ext cx="8034858" cy="5339680"/>
          </a:xfrm>
        </p:spPr>
        <p:txBody>
          <a:bodyPr/>
          <a:lstStyle/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Федеральный закон о Гражданской обороне.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Приказ «О создании организации гражданской обороны» от 09.01.2018 года № 04-03/1-10.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План действия по предупреждению и ликвидации ЧС МДОУ «Детского сада № 75».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Функциональные обязанности начальника ГОЧС муниципального образовательного учреждения, подведомственного Департаменту образования мэрии г. Ярославля.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Функциональные обязанности  ответственного за проведение эвакуации.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Инструкция по действиям должностных лиц учреждения при угрозе или проведении террористического акта.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План проведения тематических занятий по вопросам ГОЧС с сотрудниками ДОУ на 2018 год.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План проведения  занятий  для состава ГОЧС на 2018 год.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Функциональные обязанности должностных лиц по делам ГОЧС МДОУ «Детского сада 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№ 75</a:t>
            </a:r>
            <a:r>
              <a:rPr lang="ru-RU" sz="1800" dirty="0" smtClean="0">
                <a:solidFill>
                  <a:srgbClr val="002060"/>
                </a:solidFill>
              </a:rPr>
              <a:t>».</a:t>
            </a:r>
            <a:endParaRPr lang="ru-RU" sz="1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5471</TotalTime>
  <Words>1088</Words>
  <Application>Microsoft Office PowerPoint</Application>
  <PresentationFormat>Экран (4:3)</PresentationFormat>
  <Paragraphs>121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 Ресурсный центр  «Обеспечение качества дошкольного образования в условиях реализации ФГОС ДО: внутрифирменный мониторинг качества дошкольного образования» </vt:lpstr>
      <vt:lpstr> Мастер-класс «Управленческая политика качества работы ДОО: реализация деятельности по безопасности в дошкольном образовательном учреждении»  </vt:lpstr>
      <vt:lpstr>Комплексная безопасность образовательного учреждения</vt:lpstr>
      <vt:lpstr>Слайд 4</vt:lpstr>
      <vt:lpstr>ФГОС ДО Приказ Минобрнауки РФ №1155 от 17.10.2013 Комментарии к ФГОС ДО  Письмо Минобрнауки РФ № 08-249 от 28.02.2014 г.  </vt:lpstr>
      <vt:lpstr>Направления деятельности по обеспечению безопасного образовательного пространства</vt:lpstr>
      <vt:lpstr>Алгоритм </vt:lpstr>
      <vt:lpstr>Гражданская оборона</vt:lpstr>
      <vt:lpstr>Перечень документации по ГО ЧС</vt:lpstr>
      <vt:lpstr>Перечень документации по ГО ЧС</vt:lpstr>
      <vt:lpstr>Перечень документации по ГО ЧС</vt:lpstr>
      <vt:lpstr>Гражданская оборона</vt:lpstr>
      <vt:lpstr>Слайд 13</vt:lpstr>
      <vt:lpstr>Слайд 14</vt:lpstr>
      <vt:lpstr>Слайд 15</vt:lpstr>
      <vt:lpstr>Слайд 16</vt:lpstr>
      <vt:lpstr>Слайд 17</vt:lpstr>
      <vt:lpstr>Перечень документации по защите персональных данных</vt:lpstr>
      <vt:lpstr>Перечень документации по защите персональных данных</vt:lpstr>
      <vt:lpstr>Перечень документации по защите персональных данных</vt:lpstr>
      <vt:lpstr>Слайд 21</vt:lpstr>
      <vt:lpstr>Система мер по обеспечению безопасного пространства</vt:lpstr>
      <vt:lpstr>ДЕЛОВАЯ ИГРА  «Безопасность детей в наших руках»</vt:lpstr>
      <vt:lpstr>РЕФЛЕКСИЯ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мэрии города Ярославля   Муниципальное дошкольное образовательное учреждение  детский сад общеразвивающего вида № 75   Инновационный проект «ОРИЕНТИР»</dc:title>
  <dc:creator>Елена</dc:creator>
  <cp:lastModifiedBy>пк</cp:lastModifiedBy>
  <cp:revision>537</cp:revision>
  <dcterms:modified xsi:type="dcterms:W3CDTF">2018-03-13T12:37:15Z</dcterms:modified>
</cp:coreProperties>
</file>